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9"/>
  </p:notesMasterIdLst>
  <p:sldIdLst>
    <p:sldId id="343" r:id="rId3"/>
    <p:sldId id="257" r:id="rId4"/>
    <p:sldId id="369" r:id="rId5"/>
    <p:sldId id="349" r:id="rId6"/>
    <p:sldId id="348" r:id="rId7"/>
    <p:sldId id="347" r:id="rId8"/>
    <p:sldId id="350" r:id="rId9"/>
    <p:sldId id="297" r:id="rId10"/>
    <p:sldId id="319" r:id="rId11"/>
    <p:sldId id="295" r:id="rId12"/>
    <p:sldId id="329" r:id="rId13"/>
    <p:sldId id="330" r:id="rId14"/>
    <p:sldId id="332" r:id="rId15"/>
    <p:sldId id="258" r:id="rId16"/>
    <p:sldId id="259" r:id="rId17"/>
    <p:sldId id="299" r:id="rId18"/>
    <p:sldId id="352" r:id="rId19"/>
    <p:sldId id="296" r:id="rId20"/>
    <p:sldId id="368" r:id="rId21"/>
    <p:sldId id="321" r:id="rId22"/>
    <p:sldId id="362" r:id="rId23"/>
    <p:sldId id="363" r:id="rId24"/>
    <p:sldId id="364" r:id="rId25"/>
    <p:sldId id="365" r:id="rId26"/>
    <p:sldId id="366" r:id="rId27"/>
    <p:sldId id="442" r:id="rId28"/>
    <p:sldId id="443" r:id="rId29"/>
    <p:sldId id="444" r:id="rId30"/>
    <p:sldId id="370" r:id="rId31"/>
    <p:sldId id="314" r:id="rId32"/>
    <p:sldId id="346" r:id="rId33"/>
    <p:sldId id="317" r:id="rId34"/>
    <p:sldId id="331" r:id="rId35"/>
    <p:sldId id="269" r:id="rId36"/>
    <p:sldId id="260" r:id="rId37"/>
    <p:sldId id="270" r:id="rId38"/>
    <p:sldId id="271" r:id="rId39"/>
    <p:sldId id="261" r:id="rId40"/>
    <p:sldId id="273" r:id="rId41"/>
    <p:sldId id="275" r:id="rId42"/>
    <p:sldId id="262" r:id="rId43"/>
    <p:sldId id="282" r:id="rId44"/>
    <p:sldId id="287" r:id="rId45"/>
    <p:sldId id="335" r:id="rId46"/>
    <p:sldId id="336" r:id="rId47"/>
    <p:sldId id="288" r:id="rId48"/>
    <p:sldId id="337" r:id="rId49"/>
    <p:sldId id="339" r:id="rId50"/>
    <p:sldId id="433" r:id="rId51"/>
    <p:sldId id="340" r:id="rId52"/>
    <p:sldId id="341" r:id="rId53"/>
    <p:sldId id="342" r:id="rId54"/>
    <p:sldId id="263" r:id="rId55"/>
    <p:sldId id="279" r:id="rId56"/>
    <p:sldId id="290" r:id="rId57"/>
    <p:sldId id="264" r:id="rId58"/>
    <p:sldId id="318" r:id="rId59"/>
    <p:sldId id="371" r:id="rId60"/>
    <p:sldId id="437" r:id="rId61"/>
    <p:sldId id="438" r:id="rId62"/>
    <p:sldId id="439" r:id="rId63"/>
    <p:sldId id="440" r:id="rId64"/>
    <p:sldId id="441" r:id="rId65"/>
    <p:sldId id="376" r:id="rId66"/>
    <p:sldId id="377" r:id="rId67"/>
    <p:sldId id="378" r:id="rId68"/>
    <p:sldId id="380" r:id="rId69"/>
    <p:sldId id="381" r:id="rId70"/>
    <p:sldId id="382" r:id="rId71"/>
    <p:sldId id="383" r:id="rId72"/>
    <p:sldId id="384" r:id="rId73"/>
    <p:sldId id="385" r:id="rId74"/>
    <p:sldId id="386" r:id="rId75"/>
    <p:sldId id="387" r:id="rId76"/>
    <p:sldId id="388" r:id="rId77"/>
    <p:sldId id="389" r:id="rId78"/>
    <p:sldId id="390" r:id="rId79"/>
    <p:sldId id="391" r:id="rId80"/>
    <p:sldId id="392" r:id="rId81"/>
    <p:sldId id="393" r:id="rId82"/>
    <p:sldId id="394" r:id="rId83"/>
    <p:sldId id="395" r:id="rId84"/>
    <p:sldId id="396" r:id="rId85"/>
    <p:sldId id="397" r:id="rId86"/>
    <p:sldId id="398" r:id="rId87"/>
    <p:sldId id="399" r:id="rId88"/>
    <p:sldId id="400" r:id="rId89"/>
    <p:sldId id="401" r:id="rId90"/>
    <p:sldId id="402" r:id="rId91"/>
    <p:sldId id="403" r:id="rId92"/>
    <p:sldId id="404" r:id="rId93"/>
    <p:sldId id="405" r:id="rId94"/>
    <p:sldId id="406" r:id="rId95"/>
    <p:sldId id="407" r:id="rId96"/>
    <p:sldId id="408" r:id="rId97"/>
    <p:sldId id="409" r:id="rId98"/>
    <p:sldId id="410" r:id="rId99"/>
    <p:sldId id="411" r:id="rId100"/>
    <p:sldId id="412" r:id="rId101"/>
    <p:sldId id="413" r:id="rId102"/>
    <p:sldId id="414" r:id="rId103"/>
    <p:sldId id="415" r:id="rId104"/>
    <p:sldId id="416" r:id="rId105"/>
    <p:sldId id="417" r:id="rId106"/>
    <p:sldId id="418" r:id="rId107"/>
    <p:sldId id="419" r:id="rId108"/>
    <p:sldId id="420" r:id="rId109"/>
    <p:sldId id="421" r:id="rId110"/>
    <p:sldId id="422" r:id="rId111"/>
    <p:sldId id="423" r:id="rId112"/>
    <p:sldId id="428" r:id="rId113"/>
    <p:sldId id="445" r:id="rId114"/>
    <p:sldId id="427" r:id="rId115"/>
    <p:sldId id="426" r:id="rId116"/>
    <p:sldId id="424" r:id="rId117"/>
    <p:sldId id="429" r:id="rId118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73" autoAdjust="0"/>
    <p:restoredTop sz="94660"/>
  </p:normalViewPr>
  <p:slideViewPr>
    <p:cSldViewPr snapToGrid="0">
      <p:cViewPr varScale="1">
        <p:scale>
          <a:sx n="58" d="100"/>
          <a:sy n="58" d="100"/>
        </p:scale>
        <p:origin x="62" y="6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viewProps" Target="view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s%20Suttakulpi\Google%20Drive\.%20CLASS\Dataset_Homework4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s%20Suttakulpi\Google%20Drive\.%20CLASS\Dataset_Homework4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Relationship Between Median Wage &amp; </a:t>
            </a:r>
          </a:p>
          <a:p>
            <a:pPr>
              <a:defRPr/>
            </a:pPr>
            <a:r>
              <a:rPr lang="en-US" dirty="0"/>
              <a:t>Share of Women in Each Major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'Business Major'!$C$1</c:f>
              <c:strCache>
                <c:ptCount val="1"/>
                <c:pt idx="0">
                  <c:v>MedianWage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36525">
                <a:solidFill>
                  <a:srgbClr val="00B050"/>
                </a:solidFill>
              </a:ln>
              <a:effectLst/>
            </c:spPr>
          </c:marker>
          <c:xVal>
            <c:numRef>
              <c:f>'Business Major'!$B$2:$B$14</c:f>
              <c:numCache>
                <c:formatCode>0.00%</c:formatCode>
                <c:ptCount val="13"/>
                <c:pt idx="0">
                  <c:v>0.25358330200000001</c:v>
                </c:pt>
                <c:pt idx="1">
                  <c:v>0.24919024000000001</c:v>
                </c:pt>
                <c:pt idx="2">
                  <c:v>0.58094800400000002</c:v>
                </c:pt>
                <c:pt idx="3">
                  <c:v>0.35546905899999998</c:v>
                </c:pt>
                <c:pt idx="4">
                  <c:v>0.41792479999999999</c:v>
                </c:pt>
                <c:pt idx="5">
                  <c:v>0.73399192800000002</c:v>
                </c:pt>
                <c:pt idx="6">
                  <c:v>0.67216144300000003</c:v>
                </c:pt>
                <c:pt idx="7">
                  <c:v>0.28290282900000002</c:v>
                </c:pt>
                <c:pt idx="8">
                  <c:v>0.27879014600000002</c:v>
                </c:pt>
                <c:pt idx="9">
                  <c:v>0.38290043299999998</c:v>
                </c:pt>
                <c:pt idx="10">
                  <c:v>0.20002271699999999</c:v>
                </c:pt>
                <c:pt idx="11">
                  <c:v>0.322222222</c:v>
                </c:pt>
                <c:pt idx="12">
                  <c:v>0.53571428600000004</c:v>
                </c:pt>
              </c:numCache>
            </c:numRef>
          </c:xVal>
          <c:yVal>
            <c:numRef>
              <c:f>'Business Major'!$C$2:$C$14</c:f>
              <c:numCache>
                <c:formatCode>_("$"* #,##0_);_("$"* \(#,##0\);_("$"* "-"??_);_(@_)</c:formatCode>
                <c:ptCount val="13"/>
                <c:pt idx="0">
                  <c:v>45000</c:v>
                </c:pt>
                <c:pt idx="1">
                  <c:v>46000</c:v>
                </c:pt>
                <c:pt idx="2">
                  <c:v>38000</c:v>
                </c:pt>
                <c:pt idx="3">
                  <c:v>47000</c:v>
                </c:pt>
                <c:pt idx="4">
                  <c:v>40000</c:v>
                </c:pt>
                <c:pt idx="5">
                  <c:v>33000</c:v>
                </c:pt>
                <c:pt idx="6">
                  <c:v>36000</c:v>
                </c:pt>
                <c:pt idx="7">
                  <c:v>40000</c:v>
                </c:pt>
                <c:pt idx="8">
                  <c:v>51000</c:v>
                </c:pt>
                <c:pt idx="9">
                  <c:v>38000</c:v>
                </c:pt>
                <c:pt idx="10">
                  <c:v>40000</c:v>
                </c:pt>
                <c:pt idx="11">
                  <c:v>50000</c:v>
                </c:pt>
                <c:pt idx="12">
                  <c:v>62000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EA3-4C31-B49E-6D8CEF7A73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9580832"/>
        <c:axId val="569580504"/>
      </c:scatterChart>
      <c:valAx>
        <c:axId val="5695808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Share of Women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580504"/>
        <c:crosses val="autoZero"/>
        <c:crossBetween val="midCat"/>
      </c:valAx>
      <c:valAx>
        <c:axId val="569580504"/>
        <c:scaling>
          <c:orientation val="minMax"/>
          <c:min val="3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Median Wage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_);_(&quot;$&quot;* \(#,##0\);_(&quot;$&quot;* &quot;-&quot;??_);_(@_)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5808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Relationship Between Median Wage &amp; </a:t>
            </a:r>
          </a:p>
          <a:p>
            <a:pPr>
              <a:defRPr/>
            </a:pPr>
            <a:r>
              <a:rPr lang="en-US" dirty="0"/>
              <a:t>Share of Women in Each Major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Sheet18!$C$1</c:f>
              <c:strCache>
                <c:ptCount val="1"/>
                <c:pt idx="0">
                  <c:v>MedianWage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36525">
                <a:solidFill>
                  <a:srgbClr val="00B050"/>
                </a:solidFill>
              </a:ln>
              <a:effectLst/>
            </c:spPr>
          </c:marker>
          <c:xVal>
            <c:numRef>
              <c:f>Sheet18!$B$2:$B$14</c:f>
              <c:numCache>
                <c:formatCode>0.00%</c:formatCode>
                <c:ptCount val="13"/>
                <c:pt idx="0">
                  <c:v>0.25358330200000001</c:v>
                </c:pt>
                <c:pt idx="1">
                  <c:v>0.53571428600000004</c:v>
                </c:pt>
                <c:pt idx="2">
                  <c:v>0.24919024000000001</c:v>
                </c:pt>
                <c:pt idx="3">
                  <c:v>0.58094800400000002</c:v>
                </c:pt>
                <c:pt idx="4">
                  <c:v>0.35546905899999998</c:v>
                </c:pt>
                <c:pt idx="5">
                  <c:v>0.41792479999999999</c:v>
                </c:pt>
                <c:pt idx="6">
                  <c:v>0.73399192800000002</c:v>
                </c:pt>
                <c:pt idx="7">
                  <c:v>0.67216144300000003</c:v>
                </c:pt>
                <c:pt idx="8">
                  <c:v>0.28290282900000002</c:v>
                </c:pt>
                <c:pt idx="9">
                  <c:v>0.27879014600000002</c:v>
                </c:pt>
                <c:pt idx="10">
                  <c:v>0.38290043299999998</c:v>
                </c:pt>
                <c:pt idx="11">
                  <c:v>0.20002271699999999</c:v>
                </c:pt>
                <c:pt idx="12">
                  <c:v>0.322222222</c:v>
                </c:pt>
              </c:numCache>
            </c:numRef>
          </c:xVal>
          <c:yVal>
            <c:numRef>
              <c:f>Sheet18!$C$2:$C$14</c:f>
              <c:numCache>
                <c:formatCode>_("$"* #,##0_);_("$"* \(#,##0\);_("$"* "-"??_);_(@_)</c:formatCode>
                <c:ptCount val="13"/>
                <c:pt idx="0">
                  <c:v>45000</c:v>
                </c:pt>
                <c:pt idx="1">
                  <c:v>62000</c:v>
                </c:pt>
                <c:pt idx="2">
                  <c:v>46000</c:v>
                </c:pt>
                <c:pt idx="3">
                  <c:v>38000</c:v>
                </c:pt>
                <c:pt idx="4">
                  <c:v>47000</c:v>
                </c:pt>
                <c:pt idx="5">
                  <c:v>40000</c:v>
                </c:pt>
                <c:pt idx="6">
                  <c:v>33000</c:v>
                </c:pt>
                <c:pt idx="7">
                  <c:v>36000</c:v>
                </c:pt>
                <c:pt idx="8">
                  <c:v>40000</c:v>
                </c:pt>
                <c:pt idx="9">
                  <c:v>51000</c:v>
                </c:pt>
                <c:pt idx="10">
                  <c:v>38000</c:v>
                </c:pt>
                <c:pt idx="11">
                  <c:v>40000</c:v>
                </c:pt>
                <c:pt idx="12">
                  <c:v>50000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EA3-4C31-B49E-6D8CEF7A73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9580832"/>
        <c:axId val="569580504"/>
      </c:scatterChart>
      <c:valAx>
        <c:axId val="5695808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Share of Women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580504"/>
        <c:crosses val="autoZero"/>
        <c:crossBetween val="midCat"/>
      </c:valAx>
      <c:valAx>
        <c:axId val="569580504"/>
        <c:scaling>
          <c:orientation val="minMax"/>
          <c:min val="3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Median Wage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_);_(&quot;$&quot;* \(#,##0\);_(&quot;$&quot;* &quot;-&quot;??_);_(@_)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5808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Dataset_Homework4!$K$1</c:f>
              <c:strCache>
                <c:ptCount val="1"/>
                <c:pt idx="0">
                  <c:v>MedianWage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Dataset_Homework4!$I$2:$I$173</c:f>
              <c:numCache>
                <c:formatCode>0.00%</c:formatCode>
                <c:ptCount val="172"/>
                <c:pt idx="0">
                  <c:v>0.73360000000000003</c:v>
                </c:pt>
                <c:pt idx="1">
                  <c:v>0.53269999999999995</c:v>
                </c:pt>
                <c:pt idx="2">
                  <c:v>0.72150000000000003</c:v>
                </c:pt>
                <c:pt idx="3">
                  <c:v>0.83840000000000003</c:v>
                </c:pt>
                <c:pt idx="4">
                  <c:v>0.55900000000000005</c:v>
                </c:pt>
                <c:pt idx="5">
                  <c:v>0.77190000000000003</c:v>
                </c:pt>
                <c:pt idx="6">
                  <c:v>0.21920000000000001</c:v>
                </c:pt>
                <c:pt idx="7">
                  <c:v>0.57450000000000001</c:v>
                </c:pt>
                <c:pt idx="8">
                  <c:v>0.77949999999999997</c:v>
                </c:pt>
                <c:pt idx="9">
                  <c:v>0.72909999999999997</c:v>
                </c:pt>
                <c:pt idx="10">
                  <c:v>0.76539999999999997</c:v>
                </c:pt>
                <c:pt idx="11">
                  <c:v>0.66390000000000005</c:v>
                </c:pt>
                <c:pt idx="12">
                  <c:v>0.74529999999999996</c:v>
                </c:pt>
                <c:pt idx="13">
                  <c:v>0.84760000000000002</c:v>
                </c:pt>
                <c:pt idx="14">
                  <c:v>0.66839999999999999</c:v>
                </c:pt>
                <c:pt idx="15">
                  <c:v>0.62970000000000004</c:v>
                </c:pt>
                <c:pt idx="16">
                  <c:v>0.68189999999999995</c:v>
                </c:pt>
                <c:pt idx="17">
                  <c:v>0.6431</c:v>
                </c:pt>
                <c:pt idx="18">
                  <c:v>0.67930000000000001</c:v>
                </c:pt>
                <c:pt idx="19">
                  <c:v>0.37430000000000002</c:v>
                </c:pt>
                <c:pt idx="20">
                  <c:v>0.40210000000000001</c:v>
                </c:pt>
                <c:pt idx="21">
                  <c:v>0.69010000000000005</c:v>
                </c:pt>
                <c:pt idx="22">
                  <c:v>0.60250000000000004</c:v>
                </c:pt>
                <c:pt idx="23">
                  <c:v>0.83599999999999997</c:v>
                </c:pt>
                <c:pt idx="24">
                  <c:v>0.4138</c:v>
                </c:pt>
                <c:pt idx="25">
                  <c:v>0.217</c:v>
                </c:pt>
                <c:pt idx="26">
                  <c:v>0.26540000000000002</c:v>
                </c:pt>
                <c:pt idx="27">
                  <c:v>0.83499999999999996</c:v>
                </c:pt>
                <c:pt idx="28">
                  <c:v>0.5524</c:v>
                </c:pt>
                <c:pt idx="29">
                  <c:v>0.69950000000000001</c:v>
                </c:pt>
                <c:pt idx="30">
                  <c:v>0.41889999999999999</c:v>
                </c:pt>
                <c:pt idx="31">
                  <c:v>0.65039999999999998</c:v>
                </c:pt>
                <c:pt idx="32">
                  <c:v>0.35110000000000002</c:v>
                </c:pt>
                <c:pt idx="33">
                  <c:v>0.41210000000000002</c:v>
                </c:pt>
                <c:pt idx="34">
                  <c:v>0.82420000000000004</c:v>
                </c:pt>
                <c:pt idx="35">
                  <c:v>0.31790000000000002</c:v>
                </c:pt>
                <c:pt idx="36">
                  <c:v>0.34899999999999998</c:v>
                </c:pt>
                <c:pt idx="37">
                  <c:v>0.26869999999999999</c:v>
                </c:pt>
                <c:pt idx="38">
                  <c:v>0.3221</c:v>
                </c:pt>
                <c:pt idx="39">
                  <c:v>9.1999999999999998E-2</c:v>
                </c:pt>
                <c:pt idx="40">
                  <c:v>0.51359999999999995</c:v>
                </c:pt>
                <c:pt idx="41">
                  <c:v>0.24310000000000001</c:v>
                </c:pt>
                <c:pt idx="42">
                  <c:v>0.49790000000000001</c:v>
                </c:pt>
                <c:pt idx="43">
                  <c:v>0.4824</c:v>
                </c:pt>
                <c:pt idx="44">
                  <c:v>0.67749999999999999</c:v>
                </c:pt>
                <c:pt idx="45">
                  <c:v>0.6421</c:v>
                </c:pt>
                <c:pt idx="46">
                  <c:v>0.59830000000000005</c:v>
                </c:pt>
                <c:pt idx="47">
                  <c:v>0.40410000000000001</c:v>
                </c:pt>
                <c:pt idx="48">
                  <c:v>0.74480000000000002</c:v>
                </c:pt>
                <c:pt idx="49">
                  <c:v>0.2797</c:v>
                </c:pt>
                <c:pt idx="50">
                  <c:v>0.30680000000000002</c:v>
                </c:pt>
                <c:pt idx="51">
                  <c:v>0.83089999999999997</c:v>
                </c:pt>
                <c:pt idx="52">
                  <c:v>0.20280000000000001</c:v>
                </c:pt>
                <c:pt idx="53">
                  <c:v>0.60960000000000003</c:v>
                </c:pt>
                <c:pt idx="54">
                  <c:v>0.5645</c:v>
                </c:pt>
                <c:pt idx="55">
                  <c:v>0.69730000000000003</c:v>
                </c:pt>
                <c:pt idx="56">
                  <c:v>0.35949999999999999</c:v>
                </c:pt>
                <c:pt idx="57">
                  <c:v>0.20250000000000001</c:v>
                </c:pt>
                <c:pt idx="58">
                  <c:v>0.30320000000000003</c:v>
                </c:pt>
                <c:pt idx="59">
                  <c:v>0.35149999999999998</c:v>
                </c:pt>
                <c:pt idx="60">
                  <c:v>0.65580000000000005</c:v>
                </c:pt>
                <c:pt idx="61">
                  <c:v>0.62619999999999998</c:v>
                </c:pt>
                <c:pt idx="62">
                  <c:v>0.16120000000000001</c:v>
                </c:pt>
                <c:pt idx="63">
                  <c:v>0.75519999999999998</c:v>
                </c:pt>
                <c:pt idx="64">
                  <c:v>0.49580000000000002</c:v>
                </c:pt>
                <c:pt idx="65">
                  <c:v>0.42409999999999998</c:v>
                </c:pt>
                <c:pt idx="66">
                  <c:v>0.36359999999999998</c:v>
                </c:pt>
                <c:pt idx="67">
                  <c:v>0.47410000000000002</c:v>
                </c:pt>
                <c:pt idx="68">
                  <c:v>0.6734</c:v>
                </c:pt>
                <c:pt idx="69">
                  <c:v>0.29730000000000001</c:v>
                </c:pt>
                <c:pt idx="70">
                  <c:v>0.41930000000000001</c:v>
                </c:pt>
                <c:pt idx="71">
                  <c:v>0.27200000000000002</c:v>
                </c:pt>
                <c:pt idx="72">
                  <c:v>0.25040000000000001</c:v>
                </c:pt>
                <c:pt idx="73">
                  <c:v>0.61519999999999997</c:v>
                </c:pt>
                <c:pt idx="74">
                  <c:v>0.11269999999999999</c:v>
                </c:pt>
                <c:pt idx="75">
                  <c:v>0.55789999999999995</c:v>
                </c:pt>
                <c:pt idx="76">
                  <c:v>0.27250000000000002</c:v>
                </c:pt>
                <c:pt idx="77">
                  <c:v>0.29349999999999998</c:v>
                </c:pt>
                <c:pt idx="78">
                  <c:v>0.29820000000000002</c:v>
                </c:pt>
                <c:pt idx="79">
                  <c:v>0.37980000000000003</c:v>
                </c:pt>
                <c:pt idx="80">
                  <c:v>0.39860000000000001</c:v>
                </c:pt>
                <c:pt idx="81">
                  <c:v>0.57850000000000001</c:v>
                </c:pt>
                <c:pt idx="82">
                  <c:v>0.73829999999999996</c:v>
                </c:pt>
                <c:pt idx="83">
                  <c:v>0.4405</c:v>
                </c:pt>
                <c:pt idx="84">
                  <c:v>0.56430000000000002</c:v>
                </c:pt>
                <c:pt idx="85">
                  <c:v>0.21110000000000001</c:v>
                </c:pt>
                <c:pt idx="86">
                  <c:v>0.5181</c:v>
                </c:pt>
                <c:pt idx="87">
                  <c:v>0.2465</c:v>
                </c:pt>
                <c:pt idx="88">
                  <c:v>0.20449999999999999</c:v>
                </c:pt>
                <c:pt idx="89">
                  <c:v>0.49120000000000003</c:v>
                </c:pt>
                <c:pt idx="90">
                  <c:v>0.40789999999999998</c:v>
                </c:pt>
                <c:pt idx="91">
                  <c:v>0.38080000000000003</c:v>
                </c:pt>
                <c:pt idx="92">
                  <c:v>0.37530000000000002</c:v>
                </c:pt>
                <c:pt idx="93">
                  <c:v>0.3518</c:v>
                </c:pt>
                <c:pt idx="94">
                  <c:v>0.71140000000000003</c:v>
                </c:pt>
                <c:pt idx="95">
                  <c:v>0.18529999999999999</c:v>
                </c:pt>
                <c:pt idx="96">
                  <c:v>0.63639999999999997</c:v>
                </c:pt>
                <c:pt idx="97">
                  <c:v>0.41909999999999997</c:v>
                </c:pt>
                <c:pt idx="98">
                  <c:v>0.2419</c:v>
                </c:pt>
                <c:pt idx="99">
                  <c:v>0.3982</c:v>
                </c:pt>
                <c:pt idx="100">
                  <c:v>0.24529999999999999</c:v>
                </c:pt>
                <c:pt idx="101">
                  <c:v>0.28699999999999998</c:v>
                </c:pt>
                <c:pt idx="102">
                  <c:v>0.80220000000000002</c:v>
                </c:pt>
                <c:pt idx="103">
                  <c:v>0.2059</c:v>
                </c:pt>
                <c:pt idx="104">
                  <c:v>0.45200000000000001</c:v>
                </c:pt>
                <c:pt idx="105">
                  <c:v>0.3533</c:v>
                </c:pt>
                <c:pt idx="106">
                  <c:v>0.40560000000000002</c:v>
                </c:pt>
                <c:pt idx="107">
                  <c:v>0.51049999999999995</c:v>
                </c:pt>
                <c:pt idx="108">
                  <c:v>0.185</c:v>
                </c:pt>
                <c:pt idx="109">
                  <c:v>0.3921</c:v>
                </c:pt>
                <c:pt idx="110">
                  <c:v>0.53779999999999994</c:v>
                </c:pt>
                <c:pt idx="111">
                  <c:v>0.21249999999999999</c:v>
                </c:pt>
                <c:pt idx="112">
                  <c:v>0.52190000000000003</c:v>
                </c:pt>
                <c:pt idx="113">
                  <c:v>0.79479999999999995</c:v>
                </c:pt>
                <c:pt idx="114">
                  <c:v>0.65839999999999999</c:v>
                </c:pt>
                <c:pt idx="115">
                  <c:v>0.59730000000000005</c:v>
                </c:pt>
                <c:pt idx="116">
                  <c:v>0.36120000000000002</c:v>
                </c:pt>
                <c:pt idx="117">
                  <c:v>0.33100000000000002</c:v>
                </c:pt>
                <c:pt idx="118">
                  <c:v>0.39079999999999998</c:v>
                </c:pt>
                <c:pt idx="119">
                  <c:v>0.26840000000000003</c:v>
                </c:pt>
                <c:pt idx="120">
                  <c:v>0.57210000000000005</c:v>
                </c:pt>
                <c:pt idx="121">
                  <c:v>0.39369999999999999</c:v>
                </c:pt>
                <c:pt idx="122">
                  <c:v>0.44629999999999997</c:v>
                </c:pt>
                <c:pt idx="123">
                  <c:v>0.3574</c:v>
                </c:pt>
                <c:pt idx="124">
                  <c:v>0.18629999999999999</c:v>
                </c:pt>
                <c:pt idx="125">
                  <c:v>0.28839999999999999</c:v>
                </c:pt>
                <c:pt idx="126">
                  <c:v>0.63060000000000005</c:v>
                </c:pt>
                <c:pt idx="127">
                  <c:v>0.65100000000000002</c:v>
                </c:pt>
                <c:pt idx="128">
                  <c:v>0.53790000000000004</c:v>
                </c:pt>
                <c:pt idx="129">
                  <c:v>0.3463</c:v>
                </c:pt>
                <c:pt idx="130">
                  <c:v>0.31680000000000003</c:v>
                </c:pt>
                <c:pt idx="131">
                  <c:v>0.32850000000000001</c:v>
                </c:pt>
                <c:pt idx="132">
                  <c:v>0.65820000000000001</c:v>
                </c:pt>
                <c:pt idx="133">
                  <c:v>0.35920000000000002</c:v>
                </c:pt>
                <c:pt idx="134">
                  <c:v>0.33739999999999998</c:v>
                </c:pt>
                <c:pt idx="135">
                  <c:v>0.65380000000000005</c:v>
                </c:pt>
                <c:pt idx="136">
                  <c:v>0.30430000000000001</c:v>
                </c:pt>
                <c:pt idx="137">
                  <c:v>0.1729</c:v>
                </c:pt>
                <c:pt idx="138">
                  <c:v>0.71289999999999998</c:v>
                </c:pt>
                <c:pt idx="139">
                  <c:v>0.69040000000000001</c:v>
                </c:pt>
                <c:pt idx="140">
                  <c:v>0.3306</c:v>
                </c:pt>
                <c:pt idx="141">
                  <c:v>0.36980000000000002</c:v>
                </c:pt>
                <c:pt idx="142">
                  <c:v>0.2545</c:v>
                </c:pt>
                <c:pt idx="143">
                  <c:v>0.35970000000000002</c:v>
                </c:pt>
                <c:pt idx="144">
                  <c:v>0.39700000000000002</c:v>
                </c:pt>
                <c:pt idx="145">
                  <c:v>0.21260000000000001</c:v>
                </c:pt>
                <c:pt idx="146">
                  <c:v>0.52910000000000001</c:v>
                </c:pt>
                <c:pt idx="147">
                  <c:v>0.28079999999999999</c:v>
                </c:pt>
                <c:pt idx="148">
                  <c:v>0.16880000000000001</c:v>
                </c:pt>
                <c:pt idx="149">
                  <c:v>0.31759999999999999</c:v>
                </c:pt>
                <c:pt idx="150">
                  <c:v>0.17199999999999999</c:v>
                </c:pt>
                <c:pt idx="151">
                  <c:v>0.80120000000000002</c:v>
                </c:pt>
                <c:pt idx="152">
                  <c:v>0.20630000000000001</c:v>
                </c:pt>
                <c:pt idx="153">
                  <c:v>0.4526</c:v>
                </c:pt>
                <c:pt idx="154">
                  <c:v>0.59399999999999997</c:v>
                </c:pt>
                <c:pt idx="155">
                  <c:v>0.35110000000000002</c:v>
                </c:pt>
                <c:pt idx="156">
                  <c:v>0.34589999999999999</c:v>
                </c:pt>
                <c:pt idx="157">
                  <c:v>0.42370000000000002</c:v>
                </c:pt>
                <c:pt idx="158">
                  <c:v>0.1726</c:v>
                </c:pt>
                <c:pt idx="159">
                  <c:v>0.39290000000000003</c:v>
                </c:pt>
                <c:pt idx="160">
                  <c:v>5.0700000000000002E-2</c:v>
                </c:pt>
                <c:pt idx="161">
                  <c:v>0.68979999999999997</c:v>
                </c:pt>
                <c:pt idx="162">
                  <c:v>0.57869999999999999</c:v>
                </c:pt>
                <c:pt idx="163">
                  <c:v>0.29389999999999999</c:v>
                </c:pt>
                <c:pt idx="164">
                  <c:v>0.3256</c:v>
                </c:pt>
                <c:pt idx="165">
                  <c:v>6.6900000000000001E-2</c:v>
                </c:pt>
                <c:pt idx="166">
                  <c:v>0.29570000000000002</c:v>
                </c:pt>
                <c:pt idx="167">
                  <c:v>0.4289</c:v>
                </c:pt>
                <c:pt idx="168">
                  <c:v>0.68100000000000005</c:v>
                </c:pt>
                <c:pt idx="169">
                  <c:v>0.39789999999999998</c:v>
                </c:pt>
                <c:pt idx="170">
                  <c:v>0.60740000000000005</c:v>
                </c:pt>
                <c:pt idx="171">
                  <c:v>0.35210000000000002</c:v>
                </c:pt>
              </c:numCache>
            </c:numRef>
          </c:xVal>
          <c:yVal>
            <c:numRef>
              <c:f>Dataset_Homework4!$K$2:$K$173</c:f>
              <c:numCache>
                <c:formatCode>_([$$-409]* #,##0_);_([$$-409]* \(#,##0\);_([$$-409]* "-"??_);_(@_)</c:formatCode>
                <c:ptCount val="172"/>
                <c:pt idx="0">
                  <c:v>110000</c:v>
                </c:pt>
                <c:pt idx="1">
                  <c:v>75000</c:v>
                </c:pt>
                <c:pt idx="2">
                  <c:v>73000</c:v>
                </c:pt>
                <c:pt idx="3">
                  <c:v>70000</c:v>
                </c:pt>
                <c:pt idx="4">
                  <c:v>65000</c:v>
                </c:pt>
                <c:pt idx="5">
                  <c:v>65000</c:v>
                </c:pt>
                <c:pt idx="6">
                  <c:v>50000</c:v>
                </c:pt>
                <c:pt idx="7">
                  <c:v>62000</c:v>
                </c:pt>
                <c:pt idx="8">
                  <c:v>60000</c:v>
                </c:pt>
                <c:pt idx="9">
                  <c:v>60000</c:v>
                </c:pt>
                <c:pt idx="10">
                  <c:v>60000</c:v>
                </c:pt>
                <c:pt idx="11">
                  <c:v>60000</c:v>
                </c:pt>
                <c:pt idx="12">
                  <c:v>60000</c:v>
                </c:pt>
                <c:pt idx="13">
                  <c:v>60000</c:v>
                </c:pt>
                <c:pt idx="14">
                  <c:v>58000</c:v>
                </c:pt>
                <c:pt idx="15">
                  <c:v>57100</c:v>
                </c:pt>
                <c:pt idx="16">
                  <c:v>57000</c:v>
                </c:pt>
                <c:pt idx="17">
                  <c:v>56000</c:v>
                </c:pt>
                <c:pt idx="18">
                  <c:v>54000</c:v>
                </c:pt>
                <c:pt idx="19">
                  <c:v>54000</c:v>
                </c:pt>
                <c:pt idx="20">
                  <c:v>53000</c:v>
                </c:pt>
                <c:pt idx="21">
                  <c:v>53000</c:v>
                </c:pt>
                <c:pt idx="22">
                  <c:v>52000</c:v>
                </c:pt>
                <c:pt idx="23">
                  <c:v>52000</c:v>
                </c:pt>
                <c:pt idx="24">
                  <c:v>35000</c:v>
                </c:pt>
                <c:pt idx="25">
                  <c:v>32000</c:v>
                </c:pt>
                <c:pt idx="26">
                  <c:v>31000</c:v>
                </c:pt>
                <c:pt idx="27">
                  <c:v>50000</c:v>
                </c:pt>
                <c:pt idx="28">
                  <c:v>50000</c:v>
                </c:pt>
                <c:pt idx="29">
                  <c:v>50000</c:v>
                </c:pt>
                <c:pt idx="30">
                  <c:v>50000</c:v>
                </c:pt>
                <c:pt idx="31">
                  <c:v>50000</c:v>
                </c:pt>
                <c:pt idx="32">
                  <c:v>50000</c:v>
                </c:pt>
                <c:pt idx="33">
                  <c:v>50000</c:v>
                </c:pt>
                <c:pt idx="34">
                  <c:v>48000</c:v>
                </c:pt>
                <c:pt idx="35">
                  <c:v>30500</c:v>
                </c:pt>
                <c:pt idx="36">
                  <c:v>47000</c:v>
                </c:pt>
                <c:pt idx="37">
                  <c:v>30000</c:v>
                </c:pt>
                <c:pt idx="38">
                  <c:v>46000</c:v>
                </c:pt>
                <c:pt idx="39">
                  <c:v>46000</c:v>
                </c:pt>
                <c:pt idx="40">
                  <c:v>45000</c:v>
                </c:pt>
                <c:pt idx="41">
                  <c:v>29000</c:v>
                </c:pt>
                <c:pt idx="42">
                  <c:v>45000</c:v>
                </c:pt>
                <c:pt idx="43">
                  <c:v>45000</c:v>
                </c:pt>
                <c:pt idx="44">
                  <c:v>45000</c:v>
                </c:pt>
                <c:pt idx="45">
                  <c:v>45000</c:v>
                </c:pt>
                <c:pt idx="46">
                  <c:v>45000</c:v>
                </c:pt>
                <c:pt idx="47">
                  <c:v>45000</c:v>
                </c:pt>
                <c:pt idx="48">
                  <c:v>45000</c:v>
                </c:pt>
                <c:pt idx="49">
                  <c:v>44700</c:v>
                </c:pt>
                <c:pt idx="50">
                  <c:v>44000</c:v>
                </c:pt>
                <c:pt idx="51">
                  <c:v>42000</c:v>
                </c:pt>
                <c:pt idx="52">
                  <c:v>42000</c:v>
                </c:pt>
                <c:pt idx="53">
                  <c:v>41300</c:v>
                </c:pt>
                <c:pt idx="54">
                  <c:v>41000</c:v>
                </c:pt>
                <c:pt idx="55">
                  <c:v>41000</c:v>
                </c:pt>
                <c:pt idx="56">
                  <c:v>40100</c:v>
                </c:pt>
                <c:pt idx="57">
                  <c:v>40000</c:v>
                </c:pt>
                <c:pt idx="58">
                  <c:v>40000</c:v>
                </c:pt>
                <c:pt idx="59">
                  <c:v>40000</c:v>
                </c:pt>
                <c:pt idx="60">
                  <c:v>40000</c:v>
                </c:pt>
                <c:pt idx="61">
                  <c:v>40000</c:v>
                </c:pt>
                <c:pt idx="62">
                  <c:v>27000</c:v>
                </c:pt>
                <c:pt idx="63">
                  <c:v>62000</c:v>
                </c:pt>
                <c:pt idx="64">
                  <c:v>51000</c:v>
                </c:pt>
                <c:pt idx="65">
                  <c:v>40000</c:v>
                </c:pt>
                <c:pt idx="66">
                  <c:v>40000</c:v>
                </c:pt>
                <c:pt idx="67">
                  <c:v>40000</c:v>
                </c:pt>
                <c:pt idx="68">
                  <c:v>40000</c:v>
                </c:pt>
                <c:pt idx="69">
                  <c:v>40000</c:v>
                </c:pt>
                <c:pt idx="70">
                  <c:v>40000</c:v>
                </c:pt>
                <c:pt idx="71">
                  <c:v>40000</c:v>
                </c:pt>
                <c:pt idx="72">
                  <c:v>40000</c:v>
                </c:pt>
                <c:pt idx="73">
                  <c:v>39000</c:v>
                </c:pt>
                <c:pt idx="74">
                  <c:v>38400</c:v>
                </c:pt>
                <c:pt idx="75">
                  <c:v>38000</c:v>
                </c:pt>
                <c:pt idx="76">
                  <c:v>50000</c:v>
                </c:pt>
                <c:pt idx="77">
                  <c:v>47000</c:v>
                </c:pt>
                <c:pt idx="78">
                  <c:v>38000</c:v>
                </c:pt>
                <c:pt idx="79">
                  <c:v>38000</c:v>
                </c:pt>
                <c:pt idx="80">
                  <c:v>37500</c:v>
                </c:pt>
                <c:pt idx="81">
                  <c:v>37400</c:v>
                </c:pt>
                <c:pt idx="82">
                  <c:v>37000</c:v>
                </c:pt>
                <c:pt idx="83">
                  <c:v>36400</c:v>
                </c:pt>
                <c:pt idx="84">
                  <c:v>36200</c:v>
                </c:pt>
                <c:pt idx="85">
                  <c:v>46000</c:v>
                </c:pt>
                <c:pt idx="86">
                  <c:v>36000</c:v>
                </c:pt>
                <c:pt idx="87">
                  <c:v>36000</c:v>
                </c:pt>
                <c:pt idx="88">
                  <c:v>36000</c:v>
                </c:pt>
                <c:pt idx="89">
                  <c:v>36000</c:v>
                </c:pt>
                <c:pt idx="90">
                  <c:v>36000</c:v>
                </c:pt>
                <c:pt idx="91">
                  <c:v>35600</c:v>
                </c:pt>
                <c:pt idx="92">
                  <c:v>35000</c:v>
                </c:pt>
                <c:pt idx="93">
                  <c:v>35000</c:v>
                </c:pt>
                <c:pt idx="94">
                  <c:v>35000</c:v>
                </c:pt>
                <c:pt idx="95">
                  <c:v>45000</c:v>
                </c:pt>
                <c:pt idx="96">
                  <c:v>35000</c:v>
                </c:pt>
                <c:pt idx="97">
                  <c:v>35000</c:v>
                </c:pt>
                <c:pt idx="98">
                  <c:v>35000</c:v>
                </c:pt>
                <c:pt idx="99">
                  <c:v>35000</c:v>
                </c:pt>
                <c:pt idx="100">
                  <c:v>35000</c:v>
                </c:pt>
                <c:pt idx="101">
                  <c:v>35000</c:v>
                </c:pt>
                <c:pt idx="102">
                  <c:v>35000</c:v>
                </c:pt>
                <c:pt idx="103">
                  <c:v>35000</c:v>
                </c:pt>
                <c:pt idx="104">
                  <c:v>35000</c:v>
                </c:pt>
                <c:pt idx="105">
                  <c:v>35000</c:v>
                </c:pt>
                <c:pt idx="106">
                  <c:v>35000</c:v>
                </c:pt>
                <c:pt idx="107">
                  <c:v>35000</c:v>
                </c:pt>
                <c:pt idx="108">
                  <c:v>35000</c:v>
                </c:pt>
                <c:pt idx="109">
                  <c:v>35000</c:v>
                </c:pt>
                <c:pt idx="110">
                  <c:v>35000</c:v>
                </c:pt>
                <c:pt idx="111">
                  <c:v>35000</c:v>
                </c:pt>
                <c:pt idx="112">
                  <c:v>34000</c:v>
                </c:pt>
                <c:pt idx="113">
                  <c:v>34000</c:v>
                </c:pt>
                <c:pt idx="114">
                  <c:v>34000</c:v>
                </c:pt>
                <c:pt idx="115">
                  <c:v>34000</c:v>
                </c:pt>
                <c:pt idx="116">
                  <c:v>34000</c:v>
                </c:pt>
                <c:pt idx="117">
                  <c:v>34000</c:v>
                </c:pt>
                <c:pt idx="118">
                  <c:v>34000</c:v>
                </c:pt>
                <c:pt idx="119">
                  <c:v>34000</c:v>
                </c:pt>
                <c:pt idx="120">
                  <c:v>33500</c:v>
                </c:pt>
                <c:pt idx="121">
                  <c:v>33500</c:v>
                </c:pt>
                <c:pt idx="122">
                  <c:v>33400</c:v>
                </c:pt>
                <c:pt idx="123">
                  <c:v>33000</c:v>
                </c:pt>
                <c:pt idx="124">
                  <c:v>40000</c:v>
                </c:pt>
                <c:pt idx="125">
                  <c:v>33000</c:v>
                </c:pt>
                <c:pt idx="126">
                  <c:v>33000</c:v>
                </c:pt>
                <c:pt idx="127">
                  <c:v>33000</c:v>
                </c:pt>
                <c:pt idx="128">
                  <c:v>33000</c:v>
                </c:pt>
                <c:pt idx="129">
                  <c:v>33000</c:v>
                </c:pt>
                <c:pt idx="130">
                  <c:v>33000</c:v>
                </c:pt>
                <c:pt idx="131">
                  <c:v>33000</c:v>
                </c:pt>
                <c:pt idx="132">
                  <c:v>32500</c:v>
                </c:pt>
                <c:pt idx="133">
                  <c:v>32400</c:v>
                </c:pt>
                <c:pt idx="134">
                  <c:v>32200</c:v>
                </c:pt>
                <c:pt idx="135">
                  <c:v>32100</c:v>
                </c:pt>
                <c:pt idx="136">
                  <c:v>32000</c:v>
                </c:pt>
                <c:pt idx="137">
                  <c:v>40000</c:v>
                </c:pt>
                <c:pt idx="138">
                  <c:v>32000</c:v>
                </c:pt>
                <c:pt idx="139">
                  <c:v>32000</c:v>
                </c:pt>
                <c:pt idx="140">
                  <c:v>32000</c:v>
                </c:pt>
                <c:pt idx="141">
                  <c:v>32000</c:v>
                </c:pt>
                <c:pt idx="142">
                  <c:v>32000</c:v>
                </c:pt>
                <c:pt idx="143">
                  <c:v>32000</c:v>
                </c:pt>
                <c:pt idx="144">
                  <c:v>31500</c:v>
                </c:pt>
                <c:pt idx="145">
                  <c:v>40000</c:v>
                </c:pt>
                <c:pt idx="146">
                  <c:v>31000</c:v>
                </c:pt>
                <c:pt idx="147">
                  <c:v>31000</c:v>
                </c:pt>
                <c:pt idx="148">
                  <c:v>38000</c:v>
                </c:pt>
                <c:pt idx="149">
                  <c:v>30000</c:v>
                </c:pt>
                <c:pt idx="150">
                  <c:v>38000</c:v>
                </c:pt>
                <c:pt idx="151">
                  <c:v>30000</c:v>
                </c:pt>
                <c:pt idx="152">
                  <c:v>30000</c:v>
                </c:pt>
                <c:pt idx="153">
                  <c:v>30000</c:v>
                </c:pt>
                <c:pt idx="154">
                  <c:v>30000</c:v>
                </c:pt>
                <c:pt idx="155">
                  <c:v>30000</c:v>
                </c:pt>
                <c:pt idx="156">
                  <c:v>30000</c:v>
                </c:pt>
                <c:pt idx="157">
                  <c:v>29000</c:v>
                </c:pt>
                <c:pt idx="158">
                  <c:v>36000</c:v>
                </c:pt>
                <c:pt idx="159">
                  <c:v>29000</c:v>
                </c:pt>
                <c:pt idx="160">
                  <c:v>29000</c:v>
                </c:pt>
                <c:pt idx="161">
                  <c:v>28000</c:v>
                </c:pt>
                <c:pt idx="162">
                  <c:v>28000</c:v>
                </c:pt>
                <c:pt idx="163">
                  <c:v>28000</c:v>
                </c:pt>
                <c:pt idx="164">
                  <c:v>27500</c:v>
                </c:pt>
                <c:pt idx="165">
                  <c:v>33000</c:v>
                </c:pt>
                <c:pt idx="166">
                  <c:v>27000</c:v>
                </c:pt>
                <c:pt idx="167">
                  <c:v>26000</c:v>
                </c:pt>
                <c:pt idx="168">
                  <c:v>25000</c:v>
                </c:pt>
                <c:pt idx="169">
                  <c:v>25000</c:v>
                </c:pt>
                <c:pt idx="170">
                  <c:v>23400</c:v>
                </c:pt>
                <c:pt idx="171">
                  <c:v>22000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771-4017-A6AA-D00A9B55FE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7532984"/>
        <c:axId val="927533312"/>
      </c:scatterChart>
      <c:valAx>
        <c:axId val="927532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 College Job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7533312"/>
        <c:crosses val="autoZero"/>
        <c:crossBetween val="midCat"/>
      </c:valAx>
      <c:valAx>
        <c:axId val="92753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Median Wage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[$$-409]* #,##0_);_([$$-409]* \(#,##0\);_([$$-409]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75329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latin typeface="+mn-lt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352A0A-4812-45FD-BD5E-52690676B1C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558748-2CF0-4A58-B923-C49ECE1B79FD}">
      <dgm:prSet phldrT="[Text]"/>
      <dgm:spPr/>
      <dgm:t>
        <a:bodyPr/>
        <a:lstStyle/>
        <a:p>
          <a:r>
            <a:rPr lang="en-US" dirty="0"/>
            <a:t>Simple Linear Regression</a:t>
          </a:r>
        </a:p>
      </dgm:t>
    </dgm:pt>
    <dgm:pt modelId="{15314C94-FB21-4F79-A66D-AA37CE70371F}" type="parTrans" cxnId="{1D55BF99-A8BF-47FD-9FB8-8F719A6C5F4A}">
      <dgm:prSet/>
      <dgm:spPr/>
      <dgm:t>
        <a:bodyPr/>
        <a:lstStyle/>
        <a:p>
          <a:endParaRPr lang="en-US"/>
        </a:p>
      </dgm:t>
    </dgm:pt>
    <dgm:pt modelId="{134B3255-514F-4D07-B70B-0148D3049BE0}" type="sibTrans" cxnId="{1D55BF99-A8BF-47FD-9FB8-8F719A6C5F4A}">
      <dgm:prSet/>
      <dgm:spPr/>
      <dgm:t>
        <a:bodyPr/>
        <a:lstStyle/>
        <a:p>
          <a:endParaRPr lang="en-US"/>
        </a:p>
      </dgm:t>
    </dgm:pt>
    <dgm:pt modelId="{71C86C45-DB05-4E17-932E-316C747AEB84}">
      <dgm:prSet phldrT="[Text]"/>
      <dgm:spPr/>
      <dgm:t>
        <a:bodyPr/>
        <a:lstStyle/>
        <a:p>
          <a:r>
            <a:rPr lang="en-US" dirty="0"/>
            <a:t>When you have more than one X</a:t>
          </a:r>
        </a:p>
      </dgm:t>
    </dgm:pt>
    <dgm:pt modelId="{5AF21A79-A15E-4EAA-96B3-777A9509C6D4}" type="parTrans" cxnId="{B1A730DC-E702-4F7E-AAEA-86252DA7A71F}">
      <dgm:prSet/>
      <dgm:spPr/>
      <dgm:t>
        <a:bodyPr/>
        <a:lstStyle/>
        <a:p>
          <a:endParaRPr lang="en-US"/>
        </a:p>
      </dgm:t>
    </dgm:pt>
    <dgm:pt modelId="{315000E1-FE50-46B5-AEB4-369EC65699BD}" type="sibTrans" cxnId="{B1A730DC-E702-4F7E-AAEA-86252DA7A71F}">
      <dgm:prSet/>
      <dgm:spPr/>
      <dgm:t>
        <a:bodyPr/>
        <a:lstStyle/>
        <a:p>
          <a:endParaRPr lang="en-US"/>
        </a:p>
      </dgm:t>
    </dgm:pt>
    <dgm:pt modelId="{779A95E8-9107-487F-B198-8F2B3C1D4D09}">
      <dgm:prSet phldrT="[Text]"/>
      <dgm:spPr/>
      <dgm:t>
        <a:bodyPr/>
        <a:lstStyle/>
        <a:p>
          <a:r>
            <a:rPr lang="en-US" dirty="0"/>
            <a:t>When X is categorical</a:t>
          </a:r>
        </a:p>
      </dgm:t>
    </dgm:pt>
    <dgm:pt modelId="{F7A1F613-2B3B-4F3E-9630-B8308EBF4819}" type="parTrans" cxnId="{EF528043-4D46-490A-9C77-1F3DE8F4183F}">
      <dgm:prSet/>
      <dgm:spPr/>
      <dgm:t>
        <a:bodyPr/>
        <a:lstStyle/>
        <a:p>
          <a:endParaRPr lang="en-US"/>
        </a:p>
      </dgm:t>
    </dgm:pt>
    <dgm:pt modelId="{89E9C625-ACBA-4E81-8C3C-BB80EAB921FF}" type="sibTrans" cxnId="{EF528043-4D46-490A-9C77-1F3DE8F4183F}">
      <dgm:prSet/>
      <dgm:spPr/>
      <dgm:t>
        <a:bodyPr/>
        <a:lstStyle/>
        <a:p>
          <a:endParaRPr lang="en-US"/>
        </a:p>
      </dgm:t>
    </dgm:pt>
    <dgm:pt modelId="{440EA904-9008-4C3D-BDC7-ED36250D2D74}">
      <dgm:prSet phldrT="[Text]"/>
      <dgm:spPr/>
      <dgm:t>
        <a:bodyPr/>
        <a:lstStyle/>
        <a:p>
          <a:r>
            <a:rPr lang="en-US" dirty="0"/>
            <a:t>When X can be multiplied with another X</a:t>
          </a:r>
        </a:p>
      </dgm:t>
    </dgm:pt>
    <dgm:pt modelId="{38C8B014-2688-49C6-A69F-7FA7387E2EDB}" type="parTrans" cxnId="{137CE7F0-B73B-4A02-A98D-A1CA0782B2D0}">
      <dgm:prSet/>
      <dgm:spPr/>
      <dgm:t>
        <a:bodyPr/>
        <a:lstStyle/>
        <a:p>
          <a:endParaRPr lang="en-US"/>
        </a:p>
      </dgm:t>
    </dgm:pt>
    <dgm:pt modelId="{EDC5AED5-D644-49B7-B375-BF01B70F238C}" type="sibTrans" cxnId="{137CE7F0-B73B-4A02-A98D-A1CA0782B2D0}">
      <dgm:prSet/>
      <dgm:spPr/>
      <dgm:t>
        <a:bodyPr/>
        <a:lstStyle/>
        <a:p>
          <a:endParaRPr lang="en-US"/>
        </a:p>
      </dgm:t>
    </dgm:pt>
    <dgm:pt modelId="{0536BBA3-2074-4D12-A2EA-130B205A9674}">
      <dgm:prSet phldrT="[Text]"/>
      <dgm:spPr/>
      <dgm:t>
        <a:bodyPr/>
        <a:lstStyle/>
        <a:p>
          <a:r>
            <a:rPr lang="en-US" dirty="0"/>
            <a:t>When X or Y is non-linear (polynomial, log etc.)</a:t>
          </a:r>
        </a:p>
      </dgm:t>
    </dgm:pt>
    <dgm:pt modelId="{E035EFCB-BCCE-4243-8BE6-10BE3DAD3577}" type="parTrans" cxnId="{B295E2C2-7869-4D34-929A-C3643F30D0CE}">
      <dgm:prSet/>
      <dgm:spPr/>
      <dgm:t>
        <a:bodyPr/>
        <a:lstStyle/>
        <a:p>
          <a:endParaRPr lang="en-US"/>
        </a:p>
      </dgm:t>
    </dgm:pt>
    <dgm:pt modelId="{E1629DA5-40F5-4256-B8A7-8946E1FD322D}" type="sibTrans" cxnId="{B295E2C2-7869-4D34-929A-C3643F30D0CE}">
      <dgm:prSet/>
      <dgm:spPr/>
      <dgm:t>
        <a:bodyPr/>
        <a:lstStyle/>
        <a:p>
          <a:endParaRPr lang="en-US"/>
        </a:p>
      </dgm:t>
    </dgm:pt>
    <dgm:pt modelId="{DCFE4FD1-9693-441E-B8BE-5D13FABF9F4D}">
      <dgm:prSet phldrT="[Text]"/>
      <dgm:spPr/>
      <dgm:t>
        <a:bodyPr/>
        <a:lstStyle/>
        <a:p>
          <a:endParaRPr lang="en-US" dirty="0"/>
        </a:p>
      </dgm:t>
    </dgm:pt>
    <dgm:pt modelId="{D9CBD07D-2980-4787-B7B4-D0B2E31B68E3}" type="parTrans" cxnId="{DA5F7560-918C-4808-985B-BFF8390AAAC7}">
      <dgm:prSet/>
      <dgm:spPr/>
      <dgm:t>
        <a:bodyPr/>
        <a:lstStyle/>
        <a:p>
          <a:endParaRPr lang="en-US"/>
        </a:p>
      </dgm:t>
    </dgm:pt>
    <dgm:pt modelId="{7065BE14-B292-49E0-9BDA-466B2EBB8796}" type="sibTrans" cxnId="{DA5F7560-918C-4808-985B-BFF8390AAAC7}">
      <dgm:prSet/>
      <dgm:spPr/>
      <dgm:t>
        <a:bodyPr/>
        <a:lstStyle/>
        <a:p>
          <a:endParaRPr lang="en-US"/>
        </a:p>
      </dgm:t>
    </dgm:pt>
    <dgm:pt modelId="{9415D2C3-5D8D-4A87-BEDF-CB2FBE306AB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X represents “types” not “numbers”</a:t>
          </a:r>
        </a:p>
      </dgm:t>
    </dgm:pt>
    <dgm:pt modelId="{3A9ABCC9-BECB-40C1-AC5B-1CF833E43E1E}" type="parTrans" cxnId="{B124B01D-A8A3-4AB1-8C17-19A81C557924}">
      <dgm:prSet/>
      <dgm:spPr/>
      <dgm:t>
        <a:bodyPr/>
        <a:lstStyle/>
        <a:p>
          <a:endParaRPr lang="en-US"/>
        </a:p>
      </dgm:t>
    </dgm:pt>
    <dgm:pt modelId="{A23FF87C-A6C7-4FA3-8C06-D0DFD23AABC5}" type="sibTrans" cxnId="{B124B01D-A8A3-4AB1-8C17-19A81C557924}">
      <dgm:prSet/>
      <dgm:spPr/>
      <dgm:t>
        <a:bodyPr/>
        <a:lstStyle/>
        <a:p>
          <a:endParaRPr lang="en-US"/>
        </a:p>
      </dgm:t>
    </dgm:pt>
    <dgm:pt modelId="{FED2CD31-243B-4A96-93E3-8EABDB87F399}">
      <dgm:prSet phldrT="[Text]"/>
      <dgm:spPr/>
      <dgm:t>
        <a:bodyPr/>
        <a:lstStyle/>
        <a:p>
          <a:endParaRPr lang="en-US" dirty="0"/>
        </a:p>
      </dgm:t>
    </dgm:pt>
    <dgm:pt modelId="{D9876EAB-B977-4FDB-A40B-D603214BBCB9}" type="parTrans" cxnId="{F5DCF99A-1CD0-43AF-9405-6574F3AC3608}">
      <dgm:prSet/>
      <dgm:spPr/>
      <dgm:t>
        <a:bodyPr/>
        <a:lstStyle/>
        <a:p>
          <a:endParaRPr lang="en-US"/>
        </a:p>
      </dgm:t>
    </dgm:pt>
    <dgm:pt modelId="{E09AAAB0-25A8-42AD-89DB-FF4DE8553371}" type="sibTrans" cxnId="{F5DCF99A-1CD0-43AF-9405-6574F3AC3608}">
      <dgm:prSet/>
      <dgm:spPr/>
      <dgm:t>
        <a:bodyPr/>
        <a:lstStyle/>
        <a:p>
          <a:endParaRPr lang="en-US"/>
        </a:p>
      </dgm:t>
    </dgm:pt>
    <dgm:pt modelId="{E0CE643C-C90F-4E95-8AD7-9CFE2FB35D6C}">
      <dgm:prSet phldrT="[Text]"/>
      <dgm:spPr/>
      <dgm:t>
        <a:bodyPr/>
        <a:lstStyle/>
        <a:p>
          <a:endParaRPr lang="en-US" dirty="0"/>
        </a:p>
      </dgm:t>
    </dgm:pt>
    <dgm:pt modelId="{A07965B7-1F12-4AC8-9E48-8DD303A80DE3}" type="sibTrans" cxnId="{38EF39CC-DB91-4B95-BE83-2C8A02B3AB28}">
      <dgm:prSet/>
      <dgm:spPr/>
      <dgm:t>
        <a:bodyPr/>
        <a:lstStyle/>
        <a:p>
          <a:endParaRPr lang="en-US"/>
        </a:p>
      </dgm:t>
    </dgm:pt>
    <dgm:pt modelId="{E37FDBA7-CBAC-4352-9F0A-F379B6928863}" type="parTrans" cxnId="{38EF39CC-DB91-4B95-BE83-2C8A02B3AB28}">
      <dgm:prSet/>
      <dgm:spPr/>
      <dgm:t>
        <a:bodyPr/>
        <a:lstStyle/>
        <a:p>
          <a:endParaRPr lang="en-US"/>
        </a:p>
      </dgm:t>
    </dgm:pt>
    <dgm:pt modelId="{6E7140E7-CE31-40F9-A72B-8BCB0D91D17F}" type="pres">
      <dgm:prSet presAssocID="{20352A0A-4812-45FD-BD5E-52690676B1C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E37035F-869B-4C3B-9607-5FDCDC7FA5C1}" type="pres">
      <dgm:prSet presAssocID="{0C558748-2CF0-4A58-B923-C49ECE1B79FD}" presName="hierRoot1" presStyleCnt="0">
        <dgm:presLayoutVars>
          <dgm:hierBranch val="init"/>
        </dgm:presLayoutVars>
      </dgm:prSet>
      <dgm:spPr/>
    </dgm:pt>
    <dgm:pt modelId="{446B1D2D-FE39-4F0D-A081-1B2946E7C27D}" type="pres">
      <dgm:prSet presAssocID="{0C558748-2CF0-4A58-B923-C49ECE1B79FD}" presName="rootComposite1" presStyleCnt="0"/>
      <dgm:spPr/>
    </dgm:pt>
    <dgm:pt modelId="{A19C69CB-F5AB-46EC-BEF9-6CDBBEAE2BAB}" type="pres">
      <dgm:prSet presAssocID="{0C558748-2CF0-4A58-B923-C49ECE1B79F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C0F453-0DF4-4C1D-A3B7-4F790A179E35}" type="pres">
      <dgm:prSet presAssocID="{0C558748-2CF0-4A58-B923-C49ECE1B79F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2450170-FE8D-4E99-BEBA-D6DC67A96F6A}" type="pres">
      <dgm:prSet presAssocID="{0C558748-2CF0-4A58-B923-C49ECE1B79FD}" presName="hierChild2" presStyleCnt="0"/>
      <dgm:spPr/>
    </dgm:pt>
    <dgm:pt modelId="{9979E6C4-123D-432E-9D31-FD4C01152202}" type="pres">
      <dgm:prSet presAssocID="{5AF21A79-A15E-4EAA-96B3-777A9509C6D4}" presName="Name64" presStyleLbl="parChTrans1D2" presStyleIdx="0" presStyleCnt="4"/>
      <dgm:spPr/>
      <dgm:t>
        <a:bodyPr/>
        <a:lstStyle/>
        <a:p>
          <a:endParaRPr lang="en-US"/>
        </a:p>
      </dgm:t>
    </dgm:pt>
    <dgm:pt modelId="{B71041E9-6EDF-4E00-9977-4CA28D7733F6}" type="pres">
      <dgm:prSet presAssocID="{71C86C45-DB05-4E17-932E-316C747AEB84}" presName="hierRoot2" presStyleCnt="0">
        <dgm:presLayoutVars>
          <dgm:hierBranch val="init"/>
        </dgm:presLayoutVars>
      </dgm:prSet>
      <dgm:spPr/>
    </dgm:pt>
    <dgm:pt modelId="{C91ECB41-C637-42AF-87CE-9B47A5243CDD}" type="pres">
      <dgm:prSet presAssocID="{71C86C45-DB05-4E17-932E-316C747AEB84}" presName="rootComposite" presStyleCnt="0"/>
      <dgm:spPr/>
    </dgm:pt>
    <dgm:pt modelId="{07DCE553-EA73-4F02-8755-10FC2EF4EABE}" type="pres">
      <dgm:prSet presAssocID="{71C86C45-DB05-4E17-932E-316C747AEB84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AF13B2-4E7A-42E9-B328-3C356B42B2DA}" type="pres">
      <dgm:prSet presAssocID="{71C86C45-DB05-4E17-932E-316C747AEB84}" presName="rootConnector" presStyleLbl="node2" presStyleIdx="0" presStyleCnt="4"/>
      <dgm:spPr/>
      <dgm:t>
        <a:bodyPr/>
        <a:lstStyle/>
        <a:p>
          <a:endParaRPr lang="en-US"/>
        </a:p>
      </dgm:t>
    </dgm:pt>
    <dgm:pt modelId="{3B6F303E-3256-4CCE-96EB-2FA80C224533}" type="pres">
      <dgm:prSet presAssocID="{71C86C45-DB05-4E17-932E-316C747AEB84}" presName="hierChild4" presStyleCnt="0"/>
      <dgm:spPr/>
    </dgm:pt>
    <dgm:pt modelId="{E66D3876-18C0-47A4-ACB5-A50A18015676}" type="pres">
      <dgm:prSet presAssocID="{D9CBD07D-2980-4787-B7B4-D0B2E31B68E3}" presName="Name64" presStyleLbl="parChTrans1D3" presStyleIdx="0" presStyleCnt="4"/>
      <dgm:spPr/>
      <dgm:t>
        <a:bodyPr/>
        <a:lstStyle/>
        <a:p>
          <a:endParaRPr lang="en-US"/>
        </a:p>
      </dgm:t>
    </dgm:pt>
    <dgm:pt modelId="{F938D220-F37C-4808-98E5-D2F6A9C5983B}" type="pres">
      <dgm:prSet presAssocID="{DCFE4FD1-9693-441E-B8BE-5D13FABF9F4D}" presName="hierRoot2" presStyleCnt="0">
        <dgm:presLayoutVars>
          <dgm:hierBranch val="init"/>
        </dgm:presLayoutVars>
      </dgm:prSet>
      <dgm:spPr/>
    </dgm:pt>
    <dgm:pt modelId="{A60BA920-3595-482F-B851-FDB0C4B6B1F3}" type="pres">
      <dgm:prSet presAssocID="{DCFE4FD1-9693-441E-B8BE-5D13FABF9F4D}" presName="rootComposite" presStyleCnt="0"/>
      <dgm:spPr/>
    </dgm:pt>
    <dgm:pt modelId="{58D9055C-4C9A-477B-ABE3-E87B2ABDC5A6}" type="pres">
      <dgm:prSet presAssocID="{DCFE4FD1-9693-441E-B8BE-5D13FABF9F4D}" presName="rootText" presStyleLbl="node3" presStyleIdx="0" presStyleCnt="4" custScaleX="1383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945D274-839A-40B0-AAF7-9941A7381EEB}" type="pres">
      <dgm:prSet presAssocID="{DCFE4FD1-9693-441E-B8BE-5D13FABF9F4D}" presName="rootConnector" presStyleLbl="node3" presStyleIdx="0" presStyleCnt="4"/>
      <dgm:spPr/>
      <dgm:t>
        <a:bodyPr/>
        <a:lstStyle/>
        <a:p>
          <a:endParaRPr lang="en-US"/>
        </a:p>
      </dgm:t>
    </dgm:pt>
    <dgm:pt modelId="{D057F7E6-0A31-4211-8C41-EAEA3A3590D8}" type="pres">
      <dgm:prSet presAssocID="{DCFE4FD1-9693-441E-B8BE-5D13FABF9F4D}" presName="hierChild4" presStyleCnt="0"/>
      <dgm:spPr/>
    </dgm:pt>
    <dgm:pt modelId="{1942CDA5-EB29-4A72-919B-C19A297E4EDA}" type="pres">
      <dgm:prSet presAssocID="{DCFE4FD1-9693-441E-B8BE-5D13FABF9F4D}" presName="hierChild5" presStyleCnt="0"/>
      <dgm:spPr/>
    </dgm:pt>
    <dgm:pt modelId="{C8636D22-7D6D-42CB-8000-59B8E58DE4DC}" type="pres">
      <dgm:prSet presAssocID="{71C86C45-DB05-4E17-932E-316C747AEB84}" presName="hierChild5" presStyleCnt="0"/>
      <dgm:spPr/>
    </dgm:pt>
    <dgm:pt modelId="{27FB9911-7DF3-4BD9-861C-50D19F8F12CB}" type="pres">
      <dgm:prSet presAssocID="{F7A1F613-2B3B-4F3E-9630-B8308EBF4819}" presName="Name64" presStyleLbl="parChTrans1D2" presStyleIdx="1" presStyleCnt="4"/>
      <dgm:spPr/>
      <dgm:t>
        <a:bodyPr/>
        <a:lstStyle/>
        <a:p>
          <a:endParaRPr lang="en-US"/>
        </a:p>
      </dgm:t>
    </dgm:pt>
    <dgm:pt modelId="{2E67743F-41EC-43B6-A750-1462CBC249A0}" type="pres">
      <dgm:prSet presAssocID="{779A95E8-9107-487F-B198-8F2B3C1D4D09}" presName="hierRoot2" presStyleCnt="0">
        <dgm:presLayoutVars>
          <dgm:hierBranch val="init"/>
        </dgm:presLayoutVars>
      </dgm:prSet>
      <dgm:spPr/>
    </dgm:pt>
    <dgm:pt modelId="{033D2188-7C55-4D55-AC53-DECA9B867BCD}" type="pres">
      <dgm:prSet presAssocID="{779A95E8-9107-487F-B198-8F2B3C1D4D09}" presName="rootComposite" presStyleCnt="0"/>
      <dgm:spPr/>
    </dgm:pt>
    <dgm:pt modelId="{277D23B5-A997-4B04-9C0E-424408C01D02}" type="pres">
      <dgm:prSet presAssocID="{779A95E8-9107-487F-B198-8F2B3C1D4D09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910FA0-86D7-435F-B6EC-B17355A6857D}" type="pres">
      <dgm:prSet presAssocID="{779A95E8-9107-487F-B198-8F2B3C1D4D09}" presName="rootConnector" presStyleLbl="node2" presStyleIdx="1" presStyleCnt="4"/>
      <dgm:spPr/>
      <dgm:t>
        <a:bodyPr/>
        <a:lstStyle/>
        <a:p>
          <a:endParaRPr lang="en-US"/>
        </a:p>
      </dgm:t>
    </dgm:pt>
    <dgm:pt modelId="{0E665B4C-B7B1-43B8-B309-1320135074BA}" type="pres">
      <dgm:prSet presAssocID="{779A95E8-9107-487F-B198-8F2B3C1D4D09}" presName="hierChild4" presStyleCnt="0"/>
      <dgm:spPr/>
    </dgm:pt>
    <dgm:pt modelId="{5F6D7FE9-EB65-4303-8680-B1AF1B95FF09}" type="pres">
      <dgm:prSet presAssocID="{3A9ABCC9-BECB-40C1-AC5B-1CF833E43E1E}" presName="Name64" presStyleLbl="parChTrans1D3" presStyleIdx="1" presStyleCnt="4"/>
      <dgm:spPr/>
      <dgm:t>
        <a:bodyPr/>
        <a:lstStyle/>
        <a:p>
          <a:endParaRPr lang="en-US"/>
        </a:p>
      </dgm:t>
    </dgm:pt>
    <dgm:pt modelId="{596DF61E-BDEF-431B-8D81-2E2FC61B9FB8}" type="pres">
      <dgm:prSet presAssocID="{9415D2C3-5D8D-4A87-BEDF-CB2FBE306ABF}" presName="hierRoot2" presStyleCnt="0">
        <dgm:presLayoutVars>
          <dgm:hierBranch val="init"/>
        </dgm:presLayoutVars>
      </dgm:prSet>
      <dgm:spPr/>
    </dgm:pt>
    <dgm:pt modelId="{753BE290-401B-42C8-A63C-2A4251228EA3}" type="pres">
      <dgm:prSet presAssocID="{9415D2C3-5D8D-4A87-BEDF-CB2FBE306ABF}" presName="rootComposite" presStyleCnt="0"/>
      <dgm:spPr/>
    </dgm:pt>
    <dgm:pt modelId="{6DE5F085-54A2-460B-BC49-B43FF0F20864}" type="pres">
      <dgm:prSet presAssocID="{9415D2C3-5D8D-4A87-BEDF-CB2FBE306ABF}" presName="rootText" presStyleLbl="node3" presStyleIdx="1" presStyleCnt="4" custScaleX="1383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153D1D-CC25-4BA7-98D8-6792B3AD0B09}" type="pres">
      <dgm:prSet presAssocID="{9415D2C3-5D8D-4A87-BEDF-CB2FBE306ABF}" presName="rootConnector" presStyleLbl="node3" presStyleIdx="1" presStyleCnt="4"/>
      <dgm:spPr/>
      <dgm:t>
        <a:bodyPr/>
        <a:lstStyle/>
        <a:p>
          <a:endParaRPr lang="en-US"/>
        </a:p>
      </dgm:t>
    </dgm:pt>
    <dgm:pt modelId="{98D7904D-EA80-4F1A-B87F-6820475D21E3}" type="pres">
      <dgm:prSet presAssocID="{9415D2C3-5D8D-4A87-BEDF-CB2FBE306ABF}" presName="hierChild4" presStyleCnt="0"/>
      <dgm:spPr/>
    </dgm:pt>
    <dgm:pt modelId="{0FC27B6A-C313-4692-A856-48D8CFEA9521}" type="pres">
      <dgm:prSet presAssocID="{9415D2C3-5D8D-4A87-BEDF-CB2FBE306ABF}" presName="hierChild5" presStyleCnt="0"/>
      <dgm:spPr/>
    </dgm:pt>
    <dgm:pt modelId="{89F4097D-D3B5-4E65-A961-C488CD418B10}" type="pres">
      <dgm:prSet presAssocID="{779A95E8-9107-487F-B198-8F2B3C1D4D09}" presName="hierChild5" presStyleCnt="0"/>
      <dgm:spPr/>
    </dgm:pt>
    <dgm:pt modelId="{7455A952-348C-4BE6-849A-78E8C95CFB58}" type="pres">
      <dgm:prSet presAssocID="{38C8B014-2688-49C6-A69F-7FA7387E2EDB}" presName="Name64" presStyleLbl="parChTrans1D2" presStyleIdx="2" presStyleCnt="4"/>
      <dgm:spPr/>
      <dgm:t>
        <a:bodyPr/>
        <a:lstStyle/>
        <a:p>
          <a:endParaRPr lang="en-US"/>
        </a:p>
      </dgm:t>
    </dgm:pt>
    <dgm:pt modelId="{770DBA39-6D31-4493-8D51-7DB69A21C3C6}" type="pres">
      <dgm:prSet presAssocID="{440EA904-9008-4C3D-BDC7-ED36250D2D74}" presName="hierRoot2" presStyleCnt="0">
        <dgm:presLayoutVars>
          <dgm:hierBranch val="init"/>
        </dgm:presLayoutVars>
      </dgm:prSet>
      <dgm:spPr/>
    </dgm:pt>
    <dgm:pt modelId="{223FD24F-EB65-442F-B611-ED5C37341539}" type="pres">
      <dgm:prSet presAssocID="{440EA904-9008-4C3D-BDC7-ED36250D2D74}" presName="rootComposite" presStyleCnt="0"/>
      <dgm:spPr/>
    </dgm:pt>
    <dgm:pt modelId="{6519D33F-9459-4147-AA61-A3D22B5021FA}" type="pres">
      <dgm:prSet presAssocID="{440EA904-9008-4C3D-BDC7-ED36250D2D74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0AE971-04AF-4226-B027-FCC1E696287A}" type="pres">
      <dgm:prSet presAssocID="{440EA904-9008-4C3D-BDC7-ED36250D2D74}" presName="rootConnector" presStyleLbl="node2" presStyleIdx="2" presStyleCnt="4"/>
      <dgm:spPr/>
      <dgm:t>
        <a:bodyPr/>
        <a:lstStyle/>
        <a:p>
          <a:endParaRPr lang="en-US"/>
        </a:p>
      </dgm:t>
    </dgm:pt>
    <dgm:pt modelId="{4D5A0985-08C7-4FA5-A8C8-D656EBEB6537}" type="pres">
      <dgm:prSet presAssocID="{440EA904-9008-4C3D-BDC7-ED36250D2D74}" presName="hierChild4" presStyleCnt="0"/>
      <dgm:spPr/>
    </dgm:pt>
    <dgm:pt modelId="{6F6AC470-24B4-418B-B834-028EB1DF8C06}" type="pres">
      <dgm:prSet presAssocID="{D9876EAB-B977-4FDB-A40B-D603214BBCB9}" presName="Name64" presStyleLbl="parChTrans1D3" presStyleIdx="2" presStyleCnt="4"/>
      <dgm:spPr/>
      <dgm:t>
        <a:bodyPr/>
        <a:lstStyle/>
        <a:p>
          <a:endParaRPr lang="en-US"/>
        </a:p>
      </dgm:t>
    </dgm:pt>
    <dgm:pt modelId="{3717F945-C7D3-4816-9601-61D0EBE063DD}" type="pres">
      <dgm:prSet presAssocID="{FED2CD31-243B-4A96-93E3-8EABDB87F399}" presName="hierRoot2" presStyleCnt="0">
        <dgm:presLayoutVars>
          <dgm:hierBranch val="init"/>
        </dgm:presLayoutVars>
      </dgm:prSet>
      <dgm:spPr/>
    </dgm:pt>
    <dgm:pt modelId="{A385D9D5-9502-4892-B4FB-6E4B76E9D303}" type="pres">
      <dgm:prSet presAssocID="{FED2CD31-243B-4A96-93E3-8EABDB87F399}" presName="rootComposite" presStyleCnt="0"/>
      <dgm:spPr/>
    </dgm:pt>
    <dgm:pt modelId="{124035C9-7381-48D4-BA09-427BE8E93E53}" type="pres">
      <dgm:prSet presAssocID="{FED2CD31-243B-4A96-93E3-8EABDB87F399}" presName="rootText" presStyleLbl="node3" presStyleIdx="2" presStyleCnt="4" custScaleX="1383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E251FC-CCEA-4B82-A8EB-F06D7F78D793}" type="pres">
      <dgm:prSet presAssocID="{FED2CD31-243B-4A96-93E3-8EABDB87F399}" presName="rootConnector" presStyleLbl="node3" presStyleIdx="2" presStyleCnt="4"/>
      <dgm:spPr/>
      <dgm:t>
        <a:bodyPr/>
        <a:lstStyle/>
        <a:p>
          <a:endParaRPr lang="en-US"/>
        </a:p>
      </dgm:t>
    </dgm:pt>
    <dgm:pt modelId="{FCC59E92-DFD4-4000-AC6C-F6E6EFF2126A}" type="pres">
      <dgm:prSet presAssocID="{FED2CD31-243B-4A96-93E3-8EABDB87F399}" presName="hierChild4" presStyleCnt="0"/>
      <dgm:spPr/>
    </dgm:pt>
    <dgm:pt modelId="{BED91179-1F2D-401C-9FB3-9081B43DD36F}" type="pres">
      <dgm:prSet presAssocID="{FED2CD31-243B-4A96-93E3-8EABDB87F399}" presName="hierChild5" presStyleCnt="0"/>
      <dgm:spPr/>
    </dgm:pt>
    <dgm:pt modelId="{3DF5361B-C492-400B-9152-6298BFC28259}" type="pres">
      <dgm:prSet presAssocID="{440EA904-9008-4C3D-BDC7-ED36250D2D74}" presName="hierChild5" presStyleCnt="0"/>
      <dgm:spPr/>
    </dgm:pt>
    <dgm:pt modelId="{C47FD0E7-201A-4BD2-A298-2D354360BC67}" type="pres">
      <dgm:prSet presAssocID="{E035EFCB-BCCE-4243-8BE6-10BE3DAD3577}" presName="Name64" presStyleLbl="parChTrans1D2" presStyleIdx="3" presStyleCnt="4"/>
      <dgm:spPr/>
      <dgm:t>
        <a:bodyPr/>
        <a:lstStyle/>
        <a:p>
          <a:endParaRPr lang="en-US"/>
        </a:p>
      </dgm:t>
    </dgm:pt>
    <dgm:pt modelId="{49DC8D50-CCCA-41FA-A97A-EAAB85F65F6F}" type="pres">
      <dgm:prSet presAssocID="{0536BBA3-2074-4D12-A2EA-130B205A9674}" presName="hierRoot2" presStyleCnt="0">
        <dgm:presLayoutVars>
          <dgm:hierBranch val="init"/>
        </dgm:presLayoutVars>
      </dgm:prSet>
      <dgm:spPr/>
    </dgm:pt>
    <dgm:pt modelId="{ECF198AC-13A2-4328-B92C-43AE170028B1}" type="pres">
      <dgm:prSet presAssocID="{0536BBA3-2074-4D12-A2EA-130B205A9674}" presName="rootComposite" presStyleCnt="0"/>
      <dgm:spPr/>
    </dgm:pt>
    <dgm:pt modelId="{255B0561-8FDB-421B-B7D6-0849DB993DE8}" type="pres">
      <dgm:prSet presAssocID="{0536BBA3-2074-4D12-A2EA-130B205A9674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F35A92-E96E-4CBD-9C80-DA6559FAC057}" type="pres">
      <dgm:prSet presAssocID="{0536BBA3-2074-4D12-A2EA-130B205A9674}" presName="rootConnector" presStyleLbl="node2" presStyleIdx="3" presStyleCnt="4"/>
      <dgm:spPr/>
      <dgm:t>
        <a:bodyPr/>
        <a:lstStyle/>
        <a:p>
          <a:endParaRPr lang="en-US"/>
        </a:p>
      </dgm:t>
    </dgm:pt>
    <dgm:pt modelId="{A00C085F-2459-4AE2-AD0E-E6B546DC2D98}" type="pres">
      <dgm:prSet presAssocID="{0536BBA3-2074-4D12-A2EA-130B205A9674}" presName="hierChild4" presStyleCnt="0"/>
      <dgm:spPr/>
    </dgm:pt>
    <dgm:pt modelId="{6A52FC8F-465B-480D-9FD3-F1319A094788}" type="pres">
      <dgm:prSet presAssocID="{E37FDBA7-CBAC-4352-9F0A-F379B6928863}" presName="Name64" presStyleLbl="parChTrans1D3" presStyleIdx="3" presStyleCnt="4"/>
      <dgm:spPr/>
      <dgm:t>
        <a:bodyPr/>
        <a:lstStyle/>
        <a:p>
          <a:endParaRPr lang="en-US"/>
        </a:p>
      </dgm:t>
    </dgm:pt>
    <dgm:pt modelId="{443A4EB9-B88E-447C-B4B1-1A1E602F04F5}" type="pres">
      <dgm:prSet presAssocID="{E0CE643C-C90F-4E95-8AD7-9CFE2FB35D6C}" presName="hierRoot2" presStyleCnt="0">
        <dgm:presLayoutVars>
          <dgm:hierBranch val="init"/>
        </dgm:presLayoutVars>
      </dgm:prSet>
      <dgm:spPr/>
    </dgm:pt>
    <dgm:pt modelId="{B319C6F2-7E22-46BC-B86A-653F9FDFFBF0}" type="pres">
      <dgm:prSet presAssocID="{E0CE643C-C90F-4E95-8AD7-9CFE2FB35D6C}" presName="rootComposite" presStyleCnt="0"/>
      <dgm:spPr/>
    </dgm:pt>
    <dgm:pt modelId="{C77C6081-3205-4121-9AE8-407CE6DFFF04}" type="pres">
      <dgm:prSet presAssocID="{E0CE643C-C90F-4E95-8AD7-9CFE2FB35D6C}" presName="rootText" presStyleLbl="node3" presStyleIdx="3" presStyleCnt="4" custScaleX="1383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0E52C8-A93E-49DC-8368-72085686E1B0}" type="pres">
      <dgm:prSet presAssocID="{E0CE643C-C90F-4E95-8AD7-9CFE2FB35D6C}" presName="rootConnector" presStyleLbl="node3" presStyleIdx="3" presStyleCnt="4"/>
      <dgm:spPr/>
      <dgm:t>
        <a:bodyPr/>
        <a:lstStyle/>
        <a:p>
          <a:endParaRPr lang="en-US"/>
        </a:p>
      </dgm:t>
    </dgm:pt>
    <dgm:pt modelId="{6AF41A89-DC7A-4AC1-BCEE-9750ABE1F35E}" type="pres">
      <dgm:prSet presAssocID="{E0CE643C-C90F-4E95-8AD7-9CFE2FB35D6C}" presName="hierChild4" presStyleCnt="0"/>
      <dgm:spPr/>
    </dgm:pt>
    <dgm:pt modelId="{7E4C76DE-101A-4044-8321-F53D10AEAE46}" type="pres">
      <dgm:prSet presAssocID="{E0CE643C-C90F-4E95-8AD7-9CFE2FB35D6C}" presName="hierChild5" presStyleCnt="0"/>
      <dgm:spPr/>
    </dgm:pt>
    <dgm:pt modelId="{7AB802FF-FABB-457F-AB30-BC060E365EA1}" type="pres">
      <dgm:prSet presAssocID="{0536BBA3-2074-4D12-A2EA-130B205A9674}" presName="hierChild5" presStyleCnt="0"/>
      <dgm:spPr/>
    </dgm:pt>
    <dgm:pt modelId="{3E3D3B07-853A-4FB8-9359-55B63BA31754}" type="pres">
      <dgm:prSet presAssocID="{0C558748-2CF0-4A58-B923-C49ECE1B79FD}" presName="hierChild3" presStyleCnt="0"/>
      <dgm:spPr/>
    </dgm:pt>
  </dgm:ptLst>
  <dgm:cxnLst>
    <dgm:cxn modelId="{B607B331-5F14-4B10-9559-BE86199062B3}" type="presOf" srcId="{9415D2C3-5D8D-4A87-BEDF-CB2FBE306ABF}" destId="{14153D1D-CC25-4BA7-98D8-6792B3AD0B09}" srcOrd="1" destOrd="0" presId="urn:microsoft.com/office/officeart/2009/3/layout/HorizontalOrganizationChart"/>
    <dgm:cxn modelId="{38EF39CC-DB91-4B95-BE83-2C8A02B3AB28}" srcId="{0536BBA3-2074-4D12-A2EA-130B205A9674}" destId="{E0CE643C-C90F-4E95-8AD7-9CFE2FB35D6C}" srcOrd="0" destOrd="0" parTransId="{E37FDBA7-CBAC-4352-9F0A-F379B6928863}" sibTransId="{A07965B7-1F12-4AC8-9E48-8DD303A80DE3}"/>
    <dgm:cxn modelId="{B718FACF-5F77-4A5D-B3DA-B333421A12E4}" type="presOf" srcId="{0C558748-2CF0-4A58-B923-C49ECE1B79FD}" destId="{F0C0F453-0DF4-4C1D-A3B7-4F790A179E35}" srcOrd="1" destOrd="0" presId="urn:microsoft.com/office/officeart/2009/3/layout/HorizontalOrganizationChart"/>
    <dgm:cxn modelId="{A72F1A0E-CEFA-4A7F-B372-2F15A7F03841}" type="presOf" srcId="{F7A1F613-2B3B-4F3E-9630-B8308EBF4819}" destId="{27FB9911-7DF3-4BD9-861C-50D19F8F12CB}" srcOrd="0" destOrd="0" presId="urn:microsoft.com/office/officeart/2009/3/layout/HorizontalOrganizationChart"/>
    <dgm:cxn modelId="{3C12C375-7B10-4231-ABCA-DB670091095A}" type="presOf" srcId="{5AF21A79-A15E-4EAA-96B3-777A9509C6D4}" destId="{9979E6C4-123D-432E-9D31-FD4C01152202}" srcOrd="0" destOrd="0" presId="urn:microsoft.com/office/officeart/2009/3/layout/HorizontalOrganizationChart"/>
    <dgm:cxn modelId="{EA65FD36-8E2E-4C8D-B0E4-8A4A5348EECA}" type="presOf" srcId="{779A95E8-9107-487F-B198-8F2B3C1D4D09}" destId="{277D23B5-A997-4B04-9C0E-424408C01D02}" srcOrd="0" destOrd="0" presId="urn:microsoft.com/office/officeart/2009/3/layout/HorizontalOrganizationChart"/>
    <dgm:cxn modelId="{D896C732-0829-46BD-B491-C791BF980C20}" type="presOf" srcId="{DCFE4FD1-9693-441E-B8BE-5D13FABF9F4D}" destId="{6945D274-839A-40B0-AAF7-9941A7381EEB}" srcOrd="1" destOrd="0" presId="urn:microsoft.com/office/officeart/2009/3/layout/HorizontalOrganizationChart"/>
    <dgm:cxn modelId="{4F40E3F3-FC10-4EAA-B9E6-AFFC4AFE04D7}" type="presOf" srcId="{9415D2C3-5D8D-4A87-BEDF-CB2FBE306ABF}" destId="{6DE5F085-54A2-460B-BC49-B43FF0F20864}" srcOrd="0" destOrd="0" presId="urn:microsoft.com/office/officeart/2009/3/layout/HorizontalOrganizationChart"/>
    <dgm:cxn modelId="{816E8453-4B03-408C-B141-81F6405C6058}" type="presOf" srcId="{DCFE4FD1-9693-441E-B8BE-5D13FABF9F4D}" destId="{58D9055C-4C9A-477B-ABE3-E87B2ABDC5A6}" srcOrd="0" destOrd="0" presId="urn:microsoft.com/office/officeart/2009/3/layout/HorizontalOrganizationChart"/>
    <dgm:cxn modelId="{D19385A8-F42C-4D5F-9694-2C46B10A5CE6}" type="presOf" srcId="{E0CE643C-C90F-4E95-8AD7-9CFE2FB35D6C}" destId="{C77C6081-3205-4121-9AE8-407CE6DFFF04}" srcOrd="0" destOrd="0" presId="urn:microsoft.com/office/officeart/2009/3/layout/HorizontalOrganizationChart"/>
    <dgm:cxn modelId="{B1A730DC-E702-4F7E-AAEA-86252DA7A71F}" srcId="{0C558748-2CF0-4A58-B923-C49ECE1B79FD}" destId="{71C86C45-DB05-4E17-932E-316C747AEB84}" srcOrd="0" destOrd="0" parTransId="{5AF21A79-A15E-4EAA-96B3-777A9509C6D4}" sibTransId="{315000E1-FE50-46B5-AEB4-369EC65699BD}"/>
    <dgm:cxn modelId="{B124B01D-A8A3-4AB1-8C17-19A81C557924}" srcId="{779A95E8-9107-487F-B198-8F2B3C1D4D09}" destId="{9415D2C3-5D8D-4A87-BEDF-CB2FBE306ABF}" srcOrd="0" destOrd="0" parTransId="{3A9ABCC9-BECB-40C1-AC5B-1CF833E43E1E}" sibTransId="{A23FF87C-A6C7-4FA3-8C06-D0DFD23AABC5}"/>
    <dgm:cxn modelId="{A0DCED96-D62C-4640-A1F7-16B75DC214E5}" type="presOf" srcId="{38C8B014-2688-49C6-A69F-7FA7387E2EDB}" destId="{7455A952-348C-4BE6-849A-78E8C95CFB58}" srcOrd="0" destOrd="0" presId="urn:microsoft.com/office/officeart/2009/3/layout/HorizontalOrganizationChart"/>
    <dgm:cxn modelId="{4A1B57DC-6CEA-4AC8-A7D6-235D119BA8FC}" type="presOf" srcId="{0536BBA3-2074-4D12-A2EA-130B205A9674}" destId="{255B0561-8FDB-421B-B7D6-0849DB993DE8}" srcOrd="0" destOrd="0" presId="urn:microsoft.com/office/officeart/2009/3/layout/HorizontalOrganizationChart"/>
    <dgm:cxn modelId="{39A234FD-4FDF-46AB-B19B-1CB615F1620E}" type="presOf" srcId="{71C86C45-DB05-4E17-932E-316C747AEB84}" destId="{6CAF13B2-4E7A-42E9-B328-3C356B42B2DA}" srcOrd="1" destOrd="0" presId="urn:microsoft.com/office/officeart/2009/3/layout/HorizontalOrganizationChart"/>
    <dgm:cxn modelId="{1D55BF99-A8BF-47FD-9FB8-8F719A6C5F4A}" srcId="{20352A0A-4812-45FD-BD5E-52690676B1C1}" destId="{0C558748-2CF0-4A58-B923-C49ECE1B79FD}" srcOrd="0" destOrd="0" parTransId="{15314C94-FB21-4F79-A66D-AA37CE70371F}" sibTransId="{134B3255-514F-4D07-B70B-0148D3049BE0}"/>
    <dgm:cxn modelId="{137CE7F0-B73B-4A02-A98D-A1CA0782B2D0}" srcId="{0C558748-2CF0-4A58-B923-C49ECE1B79FD}" destId="{440EA904-9008-4C3D-BDC7-ED36250D2D74}" srcOrd="2" destOrd="0" parTransId="{38C8B014-2688-49C6-A69F-7FA7387E2EDB}" sibTransId="{EDC5AED5-D644-49B7-B375-BF01B70F238C}"/>
    <dgm:cxn modelId="{F56A0730-87D8-4D28-B559-94AA507BF105}" type="presOf" srcId="{0C558748-2CF0-4A58-B923-C49ECE1B79FD}" destId="{A19C69CB-F5AB-46EC-BEF9-6CDBBEAE2BAB}" srcOrd="0" destOrd="0" presId="urn:microsoft.com/office/officeart/2009/3/layout/HorizontalOrganizationChart"/>
    <dgm:cxn modelId="{BD96CFEA-587F-4A1C-83C1-811B00B91A61}" type="presOf" srcId="{FED2CD31-243B-4A96-93E3-8EABDB87F399}" destId="{124035C9-7381-48D4-BA09-427BE8E93E53}" srcOrd="0" destOrd="0" presId="urn:microsoft.com/office/officeart/2009/3/layout/HorizontalOrganizationChart"/>
    <dgm:cxn modelId="{8B074F0C-272F-464D-9FD9-1441B3A9095E}" type="presOf" srcId="{779A95E8-9107-487F-B198-8F2B3C1D4D09}" destId="{8B910FA0-86D7-435F-B6EC-B17355A6857D}" srcOrd="1" destOrd="0" presId="urn:microsoft.com/office/officeart/2009/3/layout/HorizontalOrganizationChart"/>
    <dgm:cxn modelId="{DA5F7560-918C-4808-985B-BFF8390AAAC7}" srcId="{71C86C45-DB05-4E17-932E-316C747AEB84}" destId="{DCFE4FD1-9693-441E-B8BE-5D13FABF9F4D}" srcOrd="0" destOrd="0" parTransId="{D9CBD07D-2980-4787-B7B4-D0B2E31B68E3}" sibTransId="{7065BE14-B292-49E0-9BDA-466B2EBB8796}"/>
    <dgm:cxn modelId="{9FC6778F-A65C-4DB7-9E83-68DAC34B853A}" type="presOf" srcId="{E0CE643C-C90F-4E95-8AD7-9CFE2FB35D6C}" destId="{850E52C8-A93E-49DC-8368-72085686E1B0}" srcOrd="1" destOrd="0" presId="urn:microsoft.com/office/officeart/2009/3/layout/HorizontalOrganizationChart"/>
    <dgm:cxn modelId="{32A86BC9-4E45-496B-B92F-F4A4F78935AE}" type="presOf" srcId="{E035EFCB-BCCE-4243-8BE6-10BE3DAD3577}" destId="{C47FD0E7-201A-4BD2-A298-2D354360BC67}" srcOrd="0" destOrd="0" presId="urn:microsoft.com/office/officeart/2009/3/layout/HorizontalOrganizationChart"/>
    <dgm:cxn modelId="{AA53DE6C-7520-4FBD-9C72-52A009F77D50}" type="presOf" srcId="{FED2CD31-243B-4A96-93E3-8EABDB87F399}" destId="{8BE251FC-CCEA-4B82-A8EB-F06D7F78D793}" srcOrd="1" destOrd="0" presId="urn:microsoft.com/office/officeart/2009/3/layout/HorizontalOrganizationChart"/>
    <dgm:cxn modelId="{80C7084C-E71D-4BDE-85BF-043BFFE007D7}" type="presOf" srcId="{440EA904-9008-4C3D-BDC7-ED36250D2D74}" destId="{6519D33F-9459-4147-AA61-A3D22B5021FA}" srcOrd="0" destOrd="0" presId="urn:microsoft.com/office/officeart/2009/3/layout/HorizontalOrganizationChart"/>
    <dgm:cxn modelId="{D7ABBF60-1201-4387-932C-1BF3608481EA}" type="presOf" srcId="{20352A0A-4812-45FD-BD5E-52690676B1C1}" destId="{6E7140E7-CE31-40F9-A72B-8BCB0D91D17F}" srcOrd="0" destOrd="0" presId="urn:microsoft.com/office/officeart/2009/3/layout/HorizontalOrganizationChart"/>
    <dgm:cxn modelId="{8864FEFA-4C8F-44DE-8928-8EEECDA86256}" type="presOf" srcId="{D9CBD07D-2980-4787-B7B4-D0B2E31B68E3}" destId="{E66D3876-18C0-47A4-ACB5-A50A18015676}" srcOrd="0" destOrd="0" presId="urn:microsoft.com/office/officeart/2009/3/layout/HorizontalOrganizationChart"/>
    <dgm:cxn modelId="{97D99495-9FBF-491B-A7E8-951063F54BD6}" type="presOf" srcId="{0536BBA3-2074-4D12-A2EA-130B205A9674}" destId="{1AF35A92-E96E-4CBD-9C80-DA6559FAC057}" srcOrd="1" destOrd="0" presId="urn:microsoft.com/office/officeart/2009/3/layout/HorizontalOrganizationChart"/>
    <dgm:cxn modelId="{15B02A9F-E261-45F9-A72B-35DA5E9C8042}" type="presOf" srcId="{D9876EAB-B977-4FDB-A40B-D603214BBCB9}" destId="{6F6AC470-24B4-418B-B834-028EB1DF8C06}" srcOrd="0" destOrd="0" presId="urn:microsoft.com/office/officeart/2009/3/layout/HorizontalOrganizationChart"/>
    <dgm:cxn modelId="{57E5D272-A6B5-42C6-87BA-776C8BCC055C}" type="presOf" srcId="{440EA904-9008-4C3D-BDC7-ED36250D2D74}" destId="{B10AE971-04AF-4226-B027-FCC1E696287A}" srcOrd="1" destOrd="0" presId="urn:microsoft.com/office/officeart/2009/3/layout/HorizontalOrganizationChart"/>
    <dgm:cxn modelId="{F5DCF99A-1CD0-43AF-9405-6574F3AC3608}" srcId="{440EA904-9008-4C3D-BDC7-ED36250D2D74}" destId="{FED2CD31-243B-4A96-93E3-8EABDB87F399}" srcOrd="0" destOrd="0" parTransId="{D9876EAB-B977-4FDB-A40B-D603214BBCB9}" sibTransId="{E09AAAB0-25A8-42AD-89DB-FF4DE8553371}"/>
    <dgm:cxn modelId="{B3DF7F61-3E36-4607-9FD2-26F3EC25031B}" type="presOf" srcId="{71C86C45-DB05-4E17-932E-316C747AEB84}" destId="{07DCE553-EA73-4F02-8755-10FC2EF4EABE}" srcOrd="0" destOrd="0" presId="urn:microsoft.com/office/officeart/2009/3/layout/HorizontalOrganizationChart"/>
    <dgm:cxn modelId="{BD9FD744-8676-4208-8D43-A0F54A753BA9}" type="presOf" srcId="{E37FDBA7-CBAC-4352-9F0A-F379B6928863}" destId="{6A52FC8F-465B-480D-9FD3-F1319A094788}" srcOrd="0" destOrd="0" presId="urn:microsoft.com/office/officeart/2009/3/layout/HorizontalOrganizationChart"/>
    <dgm:cxn modelId="{EF528043-4D46-490A-9C77-1F3DE8F4183F}" srcId="{0C558748-2CF0-4A58-B923-C49ECE1B79FD}" destId="{779A95E8-9107-487F-B198-8F2B3C1D4D09}" srcOrd="1" destOrd="0" parTransId="{F7A1F613-2B3B-4F3E-9630-B8308EBF4819}" sibTransId="{89E9C625-ACBA-4E81-8C3C-BB80EAB921FF}"/>
    <dgm:cxn modelId="{B295E2C2-7869-4D34-929A-C3643F30D0CE}" srcId="{0C558748-2CF0-4A58-B923-C49ECE1B79FD}" destId="{0536BBA3-2074-4D12-A2EA-130B205A9674}" srcOrd="3" destOrd="0" parTransId="{E035EFCB-BCCE-4243-8BE6-10BE3DAD3577}" sibTransId="{E1629DA5-40F5-4256-B8A7-8946E1FD322D}"/>
    <dgm:cxn modelId="{772CC16B-A923-469E-9196-62409E4B1390}" type="presOf" srcId="{3A9ABCC9-BECB-40C1-AC5B-1CF833E43E1E}" destId="{5F6D7FE9-EB65-4303-8680-B1AF1B95FF09}" srcOrd="0" destOrd="0" presId="urn:microsoft.com/office/officeart/2009/3/layout/HorizontalOrganizationChart"/>
    <dgm:cxn modelId="{6CA33FBB-A77C-4F36-8B5A-577113E4C0FE}" type="presParOf" srcId="{6E7140E7-CE31-40F9-A72B-8BCB0D91D17F}" destId="{AE37035F-869B-4C3B-9607-5FDCDC7FA5C1}" srcOrd="0" destOrd="0" presId="urn:microsoft.com/office/officeart/2009/3/layout/HorizontalOrganizationChart"/>
    <dgm:cxn modelId="{E1A3A2FC-1176-48C6-BE88-6AC69F8CF2D7}" type="presParOf" srcId="{AE37035F-869B-4C3B-9607-5FDCDC7FA5C1}" destId="{446B1D2D-FE39-4F0D-A081-1B2946E7C27D}" srcOrd="0" destOrd="0" presId="urn:microsoft.com/office/officeart/2009/3/layout/HorizontalOrganizationChart"/>
    <dgm:cxn modelId="{FF8F3E64-9DE6-43C4-9A70-E1C92BB9AC4E}" type="presParOf" srcId="{446B1D2D-FE39-4F0D-A081-1B2946E7C27D}" destId="{A19C69CB-F5AB-46EC-BEF9-6CDBBEAE2BAB}" srcOrd="0" destOrd="0" presId="urn:microsoft.com/office/officeart/2009/3/layout/HorizontalOrganizationChart"/>
    <dgm:cxn modelId="{F4DDA417-33E0-44EF-97B1-DA40CD86D96F}" type="presParOf" srcId="{446B1D2D-FE39-4F0D-A081-1B2946E7C27D}" destId="{F0C0F453-0DF4-4C1D-A3B7-4F790A179E35}" srcOrd="1" destOrd="0" presId="urn:microsoft.com/office/officeart/2009/3/layout/HorizontalOrganizationChart"/>
    <dgm:cxn modelId="{743FD7C5-3E03-4753-B396-A892742AD3A6}" type="presParOf" srcId="{AE37035F-869B-4C3B-9607-5FDCDC7FA5C1}" destId="{72450170-FE8D-4E99-BEBA-D6DC67A96F6A}" srcOrd="1" destOrd="0" presId="urn:microsoft.com/office/officeart/2009/3/layout/HorizontalOrganizationChart"/>
    <dgm:cxn modelId="{AB0827B7-FDBF-4079-9CED-46C3C4B41F46}" type="presParOf" srcId="{72450170-FE8D-4E99-BEBA-D6DC67A96F6A}" destId="{9979E6C4-123D-432E-9D31-FD4C01152202}" srcOrd="0" destOrd="0" presId="urn:microsoft.com/office/officeart/2009/3/layout/HorizontalOrganizationChart"/>
    <dgm:cxn modelId="{C58BFE81-2226-40E2-9C78-F15BA401A95B}" type="presParOf" srcId="{72450170-FE8D-4E99-BEBA-D6DC67A96F6A}" destId="{B71041E9-6EDF-4E00-9977-4CA28D7733F6}" srcOrd="1" destOrd="0" presId="urn:microsoft.com/office/officeart/2009/3/layout/HorizontalOrganizationChart"/>
    <dgm:cxn modelId="{DA234C8B-CB12-4235-8A42-FAAD6B9D2CCB}" type="presParOf" srcId="{B71041E9-6EDF-4E00-9977-4CA28D7733F6}" destId="{C91ECB41-C637-42AF-87CE-9B47A5243CDD}" srcOrd="0" destOrd="0" presId="urn:microsoft.com/office/officeart/2009/3/layout/HorizontalOrganizationChart"/>
    <dgm:cxn modelId="{ED5FC471-750F-4705-9559-7371E4AF7270}" type="presParOf" srcId="{C91ECB41-C637-42AF-87CE-9B47A5243CDD}" destId="{07DCE553-EA73-4F02-8755-10FC2EF4EABE}" srcOrd="0" destOrd="0" presId="urn:microsoft.com/office/officeart/2009/3/layout/HorizontalOrganizationChart"/>
    <dgm:cxn modelId="{AF7FACD5-BA30-4E3B-9CAE-D197A522D639}" type="presParOf" srcId="{C91ECB41-C637-42AF-87CE-9B47A5243CDD}" destId="{6CAF13B2-4E7A-42E9-B328-3C356B42B2DA}" srcOrd="1" destOrd="0" presId="urn:microsoft.com/office/officeart/2009/3/layout/HorizontalOrganizationChart"/>
    <dgm:cxn modelId="{EFEABAEE-48B9-4C68-A438-65D1D36A1B42}" type="presParOf" srcId="{B71041E9-6EDF-4E00-9977-4CA28D7733F6}" destId="{3B6F303E-3256-4CCE-96EB-2FA80C224533}" srcOrd="1" destOrd="0" presId="urn:microsoft.com/office/officeart/2009/3/layout/HorizontalOrganizationChart"/>
    <dgm:cxn modelId="{504948B0-031A-4A70-8BF4-8D6156BE7E6C}" type="presParOf" srcId="{3B6F303E-3256-4CCE-96EB-2FA80C224533}" destId="{E66D3876-18C0-47A4-ACB5-A50A18015676}" srcOrd="0" destOrd="0" presId="urn:microsoft.com/office/officeart/2009/3/layout/HorizontalOrganizationChart"/>
    <dgm:cxn modelId="{C81380FD-F4D4-4835-B043-297A998E9DD0}" type="presParOf" srcId="{3B6F303E-3256-4CCE-96EB-2FA80C224533}" destId="{F938D220-F37C-4808-98E5-D2F6A9C5983B}" srcOrd="1" destOrd="0" presId="urn:microsoft.com/office/officeart/2009/3/layout/HorizontalOrganizationChart"/>
    <dgm:cxn modelId="{E61ECFE0-9493-457A-B9BF-95843281DEAA}" type="presParOf" srcId="{F938D220-F37C-4808-98E5-D2F6A9C5983B}" destId="{A60BA920-3595-482F-B851-FDB0C4B6B1F3}" srcOrd="0" destOrd="0" presId="urn:microsoft.com/office/officeart/2009/3/layout/HorizontalOrganizationChart"/>
    <dgm:cxn modelId="{09BF5E83-F1A2-48DF-89D7-15FF8AA5BB11}" type="presParOf" srcId="{A60BA920-3595-482F-B851-FDB0C4B6B1F3}" destId="{58D9055C-4C9A-477B-ABE3-E87B2ABDC5A6}" srcOrd="0" destOrd="0" presId="urn:microsoft.com/office/officeart/2009/3/layout/HorizontalOrganizationChart"/>
    <dgm:cxn modelId="{EF02D8E7-8B05-4577-9F00-4BD633C14B21}" type="presParOf" srcId="{A60BA920-3595-482F-B851-FDB0C4B6B1F3}" destId="{6945D274-839A-40B0-AAF7-9941A7381EEB}" srcOrd="1" destOrd="0" presId="urn:microsoft.com/office/officeart/2009/3/layout/HorizontalOrganizationChart"/>
    <dgm:cxn modelId="{0E3003E0-4B10-40C9-AC57-67785BBB79FA}" type="presParOf" srcId="{F938D220-F37C-4808-98E5-D2F6A9C5983B}" destId="{D057F7E6-0A31-4211-8C41-EAEA3A3590D8}" srcOrd="1" destOrd="0" presId="urn:microsoft.com/office/officeart/2009/3/layout/HorizontalOrganizationChart"/>
    <dgm:cxn modelId="{D7C28E6B-05F9-4CAE-921A-23EA0CF210D0}" type="presParOf" srcId="{F938D220-F37C-4808-98E5-D2F6A9C5983B}" destId="{1942CDA5-EB29-4A72-919B-C19A297E4EDA}" srcOrd="2" destOrd="0" presId="urn:microsoft.com/office/officeart/2009/3/layout/HorizontalOrganizationChart"/>
    <dgm:cxn modelId="{864E28DA-25EE-4706-8D1D-7F2DC467BCA8}" type="presParOf" srcId="{B71041E9-6EDF-4E00-9977-4CA28D7733F6}" destId="{C8636D22-7D6D-42CB-8000-59B8E58DE4DC}" srcOrd="2" destOrd="0" presId="urn:microsoft.com/office/officeart/2009/3/layout/HorizontalOrganizationChart"/>
    <dgm:cxn modelId="{9FDD3DA3-7337-4F41-B862-A6A0F5168F8B}" type="presParOf" srcId="{72450170-FE8D-4E99-BEBA-D6DC67A96F6A}" destId="{27FB9911-7DF3-4BD9-861C-50D19F8F12CB}" srcOrd="2" destOrd="0" presId="urn:microsoft.com/office/officeart/2009/3/layout/HorizontalOrganizationChart"/>
    <dgm:cxn modelId="{3341CCDD-B23D-45CA-85A9-78AC33C5100F}" type="presParOf" srcId="{72450170-FE8D-4E99-BEBA-D6DC67A96F6A}" destId="{2E67743F-41EC-43B6-A750-1462CBC249A0}" srcOrd="3" destOrd="0" presId="urn:microsoft.com/office/officeart/2009/3/layout/HorizontalOrganizationChart"/>
    <dgm:cxn modelId="{173CE1B1-874E-4990-B364-0DA96B038A02}" type="presParOf" srcId="{2E67743F-41EC-43B6-A750-1462CBC249A0}" destId="{033D2188-7C55-4D55-AC53-DECA9B867BCD}" srcOrd="0" destOrd="0" presId="urn:microsoft.com/office/officeart/2009/3/layout/HorizontalOrganizationChart"/>
    <dgm:cxn modelId="{4D6AF8E4-C2DF-428E-99D1-C9B0C43AEA4B}" type="presParOf" srcId="{033D2188-7C55-4D55-AC53-DECA9B867BCD}" destId="{277D23B5-A997-4B04-9C0E-424408C01D02}" srcOrd="0" destOrd="0" presId="urn:microsoft.com/office/officeart/2009/3/layout/HorizontalOrganizationChart"/>
    <dgm:cxn modelId="{8047D840-D29F-46DC-893B-886E7F58B576}" type="presParOf" srcId="{033D2188-7C55-4D55-AC53-DECA9B867BCD}" destId="{8B910FA0-86D7-435F-B6EC-B17355A6857D}" srcOrd="1" destOrd="0" presId="urn:microsoft.com/office/officeart/2009/3/layout/HorizontalOrganizationChart"/>
    <dgm:cxn modelId="{686A0EBF-EF91-4EB7-85B2-7AD8C711233D}" type="presParOf" srcId="{2E67743F-41EC-43B6-A750-1462CBC249A0}" destId="{0E665B4C-B7B1-43B8-B309-1320135074BA}" srcOrd="1" destOrd="0" presId="urn:microsoft.com/office/officeart/2009/3/layout/HorizontalOrganizationChart"/>
    <dgm:cxn modelId="{E59C8FD0-D7C8-478F-A058-D7149C0282C9}" type="presParOf" srcId="{0E665B4C-B7B1-43B8-B309-1320135074BA}" destId="{5F6D7FE9-EB65-4303-8680-B1AF1B95FF09}" srcOrd="0" destOrd="0" presId="urn:microsoft.com/office/officeart/2009/3/layout/HorizontalOrganizationChart"/>
    <dgm:cxn modelId="{BE4DD597-E63C-4A52-8462-BCC22C2CD2BA}" type="presParOf" srcId="{0E665B4C-B7B1-43B8-B309-1320135074BA}" destId="{596DF61E-BDEF-431B-8D81-2E2FC61B9FB8}" srcOrd="1" destOrd="0" presId="urn:microsoft.com/office/officeart/2009/3/layout/HorizontalOrganizationChart"/>
    <dgm:cxn modelId="{3A646F9F-6C1E-4392-B11B-D7DE5046D760}" type="presParOf" srcId="{596DF61E-BDEF-431B-8D81-2E2FC61B9FB8}" destId="{753BE290-401B-42C8-A63C-2A4251228EA3}" srcOrd="0" destOrd="0" presId="urn:microsoft.com/office/officeart/2009/3/layout/HorizontalOrganizationChart"/>
    <dgm:cxn modelId="{3CBE9454-623C-458A-B672-694FE86BE2DE}" type="presParOf" srcId="{753BE290-401B-42C8-A63C-2A4251228EA3}" destId="{6DE5F085-54A2-460B-BC49-B43FF0F20864}" srcOrd="0" destOrd="0" presId="urn:microsoft.com/office/officeart/2009/3/layout/HorizontalOrganizationChart"/>
    <dgm:cxn modelId="{E7BF7243-3128-4CBB-ABB0-7DCFC6247D47}" type="presParOf" srcId="{753BE290-401B-42C8-A63C-2A4251228EA3}" destId="{14153D1D-CC25-4BA7-98D8-6792B3AD0B09}" srcOrd="1" destOrd="0" presId="urn:microsoft.com/office/officeart/2009/3/layout/HorizontalOrganizationChart"/>
    <dgm:cxn modelId="{610572DB-F7F9-48BB-9142-BF9577661CC5}" type="presParOf" srcId="{596DF61E-BDEF-431B-8D81-2E2FC61B9FB8}" destId="{98D7904D-EA80-4F1A-B87F-6820475D21E3}" srcOrd="1" destOrd="0" presId="urn:microsoft.com/office/officeart/2009/3/layout/HorizontalOrganizationChart"/>
    <dgm:cxn modelId="{7E4D65B5-C55E-4D6A-B1D5-702E48185B59}" type="presParOf" srcId="{596DF61E-BDEF-431B-8D81-2E2FC61B9FB8}" destId="{0FC27B6A-C313-4692-A856-48D8CFEA9521}" srcOrd="2" destOrd="0" presId="urn:microsoft.com/office/officeart/2009/3/layout/HorizontalOrganizationChart"/>
    <dgm:cxn modelId="{E83DCE86-C8B3-4598-B746-6F551EDF55D1}" type="presParOf" srcId="{2E67743F-41EC-43B6-A750-1462CBC249A0}" destId="{89F4097D-D3B5-4E65-A961-C488CD418B10}" srcOrd="2" destOrd="0" presId="urn:microsoft.com/office/officeart/2009/3/layout/HorizontalOrganizationChart"/>
    <dgm:cxn modelId="{A3CB7FC9-F528-4493-B4CB-664C8C943620}" type="presParOf" srcId="{72450170-FE8D-4E99-BEBA-D6DC67A96F6A}" destId="{7455A952-348C-4BE6-849A-78E8C95CFB58}" srcOrd="4" destOrd="0" presId="urn:microsoft.com/office/officeart/2009/3/layout/HorizontalOrganizationChart"/>
    <dgm:cxn modelId="{582C01E1-2D89-4498-BEAD-D98E1D6A19B0}" type="presParOf" srcId="{72450170-FE8D-4E99-BEBA-D6DC67A96F6A}" destId="{770DBA39-6D31-4493-8D51-7DB69A21C3C6}" srcOrd="5" destOrd="0" presId="urn:microsoft.com/office/officeart/2009/3/layout/HorizontalOrganizationChart"/>
    <dgm:cxn modelId="{0788F50C-4474-45E6-9026-0FEA0715A089}" type="presParOf" srcId="{770DBA39-6D31-4493-8D51-7DB69A21C3C6}" destId="{223FD24F-EB65-442F-B611-ED5C37341539}" srcOrd="0" destOrd="0" presId="urn:microsoft.com/office/officeart/2009/3/layout/HorizontalOrganizationChart"/>
    <dgm:cxn modelId="{598C644C-5411-4B6A-9DAC-A31DE74D4189}" type="presParOf" srcId="{223FD24F-EB65-442F-B611-ED5C37341539}" destId="{6519D33F-9459-4147-AA61-A3D22B5021FA}" srcOrd="0" destOrd="0" presId="urn:microsoft.com/office/officeart/2009/3/layout/HorizontalOrganizationChart"/>
    <dgm:cxn modelId="{6A7789A3-50BA-4335-97CC-2C3E4FE1821D}" type="presParOf" srcId="{223FD24F-EB65-442F-B611-ED5C37341539}" destId="{B10AE971-04AF-4226-B027-FCC1E696287A}" srcOrd="1" destOrd="0" presId="urn:microsoft.com/office/officeart/2009/3/layout/HorizontalOrganizationChart"/>
    <dgm:cxn modelId="{2DF0AF04-735F-4AC4-AB30-0885F861D5B2}" type="presParOf" srcId="{770DBA39-6D31-4493-8D51-7DB69A21C3C6}" destId="{4D5A0985-08C7-4FA5-A8C8-D656EBEB6537}" srcOrd="1" destOrd="0" presId="urn:microsoft.com/office/officeart/2009/3/layout/HorizontalOrganizationChart"/>
    <dgm:cxn modelId="{A6CE18D6-E3F1-4702-B787-CDA5BF165E18}" type="presParOf" srcId="{4D5A0985-08C7-4FA5-A8C8-D656EBEB6537}" destId="{6F6AC470-24B4-418B-B834-028EB1DF8C06}" srcOrd="0" destOrd="0" presId="urn:microsoft.com/office/officeart/2009/3/layout/HorizontalOrganizationChart"/>
    <dgm:cxn modelId="{C829296D-FD01-41D6-A82C-50FACE5BA76A}" type="presParOf" srcId="{4D5A0985-08C7-4FA5-A8C8-D656EBEB6537}" destId="{3717F945-C7D3-4816-9601-61D0EBE063DD}" srcOrd="1" destOrd="0" presId="urn:microsoft.com/office/officeart/2009/3/layout/HorizontalOrganizationChart"/>
    <dgm:cxn modelId="{67BFD322-5F66-4E65-82D9-31E3E572C9D7}" type="presParOf" srcId="{3717F945-C7D3-4816-9601-61D0EBE063DD}" destId="{A385D9D5-9502-4892-B4FB-6E4B76E9D303}" srcOrd="0" destOrd="0" presId="urn:microsoft.com/office/officeart/2009/3/layout/HorizontalOrganizationChart"/>
    <dgm:cxn modelId="{260391F8-0B58-418A-8650-3A703DB31A5F}" type="presParOf" srcId="{A385D9D5-9502-4892-B4FB-6E4B76E9D303}" destId="{124035C9-7381-48D4-BA09-427BE8E93E53}" srcOrd="0" destOrd="0" presId="urn:microsoft.com/office/officeart/2009/3/layout/HorizontalOrganizationChart"/>
    <dgm:cxn modelId="{FEC29C13-63A9-4D9B-BF9E-F60B3F402CC6}" type="presParOf" srcId="{A385D9D5-9502-4892-B4FB-6E4B76E9D303}" destId="{8BE251FC-CCEA-4B82-A8EB-F06D7F78D793}" srcOrd="1" destOrd="0" presId="urn:microsoft.com/office/officeart/2009/3/layout/HorizontalOrganizationChart"/>
    <dgm:cxn modelId="{1CCEE6F1-9876-42A0-AFDC-ED36288DD21C}" type="presParOf" srcId="{3717F945-C7D3-4816-9601-61D0EBE063DD}" destId="{FCC59E92-DFD4-4000-AC6C-F6E6EFF2126A}" srcOrd="1" destOrd="0" presId="urn:microsoft.com/office/officeart/2009/3/layout/HorizontalOrganizationChart"/>
    <dgm:cxn modelId="{DBDD9FC0-81E2-4A58-B558-C81DD52070CB}" type="presParOf" srcId="{3717F945-C7D3-4816-9601-61D0EBE063DD}" destId="{BED91179-1F2D-401C-9FB3-9081B43DD36F}" srcOrd="2" destOrd="0" presId="urn:microsoft.com/office/officeart/2009/3/layout/HorizontalOrganizationChart"/>
    <dgm:cxn modelId="{9A7077A0-3C1B-4A92-A224-32E3D8650257}" type="presParOf" srcId="{770DBA39-6D31-4493-8D51-7DB69A21C3C6}" destId="{3DF5361B-C492-400B-9152-6298BFC28259}" srcOrd="2" destOrd="0" presId="urn:microsoft.com/office/officeart/2009/3/layout/HorizontalOrganizationChart"/>
    <dgm:cxn modelId="{93FB4DAB-C54C-4702-AE5D-FE576B2FD5C8}" type="presParOf" srcId="{72450170-FE8D-4E99-BEBA-D6DC67A96F6A}" destId="{C47FD0E7-201A-4BD2-A298-2D354360BC67}" srcOrd="6" destOrd="0" presId="urn:microsoft.com/office/officeart/2009/3/layout/HorizontalOrganizationChart"/>
    <dgm:cxn modelId="{CCCD2FC3-60DE-41DE-B104-AC870652AAB1}" type="presParOf" srcId="{72450170-FE8D-4E99-BEBA-D6DC67A96F6A}" destId="{49DC8D50-CCCA-41FA-A97A-EAAB85F65F6F}" srcOrd="7" destOrd="0" presId="urn:microsoft.com/office/officeart/2009/3/layout/HorizontalOrganizationChart"/>
    <dgm:cxn modelId="{FFDBB290-C8DE-45AD-A5C5-590D69925D78}" type="presParOf" srcId="{49DC8D50-CCCA-41FA-A97A-EAAB85F65F6F}" destId="{ECF198AC-13A2-4328-B92C-43AE170028B1}" srcOrd="0" destOrd="0" presId="urn:microsoft.com/office/officeart/2009/3/layout/HorizontalOrganizationChart"/>
    <dgm:cxn modelId="{1B8FC5E9-ABF0-40F7-940C-43D9FCE01FEF}" type="presParOf" srcId="{ECF198AC-13A2-4328-B92C-43AE170028B1}" destId="{255B0561-8FDB-421B-B7D6-0849DB993DE8}" srcOrd="0" destOrd="0" presId="urn:microsoft.com/office/officeart/2009/3/layout/HorizontalOrganizationChart"/>
    <dgm:cxn modelId="{61298F00-4A16-41E6-9100-1D7E357C0A17}" type="presParOf" srcId="{ECF198AC-13A2-4328-B92C-43AE170028B1}" destId="{1AF35A92-E96E-4CBD-9C80-DA6559FAC057}" srcOrd="1" destOrd="0" presId="urn:microsoft.com/office/officeart/2009/3/layout/HorizontalOrganizationChart"/>
    <dgm:cxn modelId="{F6F875DC-1ACD-4A44-9B5D-CF692AC485D1}" type="presParOf" srcId="{49DC8D50-CCCA-41FA-A97A-EAAB85F65F6F}" destId="{A00C085F-2459-4AE2-AD0E-E6B546DC2D98}" srcOrd="1" destOrd="0" presId="urn:microsoft.com/office/officeart/2009/3/layout/HorizontalOrganizationChart"/>
    <dgm:cxn modelId="{FF60215D-3362-4E22-9315-BC68640074AC}" type="presParOf" srcId="{A00C085F-2459-4AE2-AD0E-E6B546DC2D98}" destId="{6A52FC8F-465B-480D-9FD3-F1319A094788}" srcOrd="0" destOrd="0" presId="urn:microsoft.com/office/officeart/2009/3/layout/HorizontalOrganizationChart"/>
    <dgm:cxn modelId="{B5B5A370-6648-4351-A1D8-59C5E0EB6B9C}" type="presParOf" srcId="{A00C085F-2459-4AE2-AD0E-E6B546DC2D98}" destId="{443A4EB9-B88E-447C-B4B1-1A1E602F04F5}" srcOrd="1" destOrd="0" presId="urn:microsoft.com/office/officeart/2009/3/layout/HorizontalOrganizationChart"/>
    <dgm:cxn modelId="{C04E88F1-14C1-4B40-9CB4-4DE1476CDEC3}" type="presParOf" srcId="{443A4EB9-B88E-447C-B4B1-1A1E602F04F5}" destId="{B319C6F2-7E22-46BC-B86A-653F9FDFFBF0}" srcOrd="0" destOrd="0" presId="urn:microsoft.com/office/officeart/2009/3/layout/HorizontalOrganizationChart"/>
    <dgm:cxn modelId="{6314BAD5-DA76-41FE-868E-37A2F4A29FB0}" type="presParOf" srcId="{B319C6F2-7E22-46BC-B86A-653F9FDFFBF0}" destId="{C77C6081-3205-4121-9AE8-407CE6DFFF04}" srcOrd="0" destOrd="0" presId="urn:microsoft.com/office/officeart/2009/3/layout/HorizontalOrganizationChart"/>
    <dgm:cxn modelId="{6F3CA45F-7A30-467E-9724-A356C2AE85CA}" type="presParOf" srcId="{B319C6F2-7E22-46BC-B86A-653F9FDFFBF0}" destId="{850E52C8-A93E-49DC-8368-72085686E1B0}" srcOrd="1" destOrd="0" presId="urn:microsoft.com/office/officeart/2009/3/layout/HorizontalOrganizationChart"/>
    <dgm:cxn modelId="{B57DF390-EFB0-4717-891B-36DD0498C2EA}" type="presParOf" srcId="{443A4EB9-B88E-447C-B4B1-1A1E602F04F5}" destId="{6AF41A89-DC7A-4AC1-BCEE-9750ABE1F35E}" srcOrd="1" destOrd="0" presId="urn:microsoft.com/office/officeart/2009/3/layout/HorizontalOrganizationChart"/>
    <dgm:cxn modelId="{F3B88A1A-C561-4112-9ECE-8E124C9CDEBB}" type="presParOf" srcId="{443A4EB9-B88E-447C-B4B1-1A1E602F04F5}" destId="{7E4C76DE-101A-4044-8321-F53D10AEAE46}" srcOrd="2" destOrd="0" presId="urn:microsoft.com/office/officeart/2009/3/layout/HorizontalOrganizationChart"/>
    <dgm:cxn modelId="{7775209F-BCC7-490E-8BCD-097ACB964380}" type="presParOf" srcId="{49DC8D50-CCCA-41FA-A97A-EAAB85F65F6F}" destId="{7AB802FF-FABB-457F-AB30-BC060E365EA1}" srcOrd="2" destOrd="0" presId="urn:microsoft.com/office/officeart/2009/3/layout/HorizontalOrganizationChart"/>
    <dgm:cxn modelId="{2FB89181-50E7-485C-AE0A-6AD2B88AA77F}" type="presParOf" srcId="{AE37035F-869B-4C3B-9607-5FDCDC7FA5C1}" destId="{3E3D3B07-853A-4FB8-9359-55B63BA31754}" srcOrd="2" destOrd="0" presId="urn:microsoft.com/office/officeart/2009/3/layout/HorizontalOrganizationChar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0D3FE8-3C2E-4445-B5CC-084B7CA6D88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EC9EC4-AC86-43DF-8BD7-2D56F66D056D}">
      <dgm:prSet phldrT="[Text]"/>
      <dgm:spPr/>
      <dgm:t>
        <a:bodyPr/>
        <a:lstStyle/>
        <a:p>
          <a:r>
            <a:rPr lang="en-US" dirty="0"/>
            <a:t>Median Wage</a:t>
          </a:r>
        </a:p>
      </dgm:t>
    </dgm:pt>
    <dgm:pt modelId="{A93C3D2A-A116-4ED8-B9A8-ED3F5382922B}" type="parTrans" cxnId="{87CEE380-356C-4F39-A4B3-704344BA1B45}">
      <dgm:prSet/>
      <dgm:spPr/>
      <dgm:t>
        <a:bodyPr/>
        <a:lstStyle/>
        <a:p>
          <a:endParaRPr lang="en-US"/>
        </a:p>
      </dgm:t>
    </dgm:pt>
    <dgm:pt modelId="{83C2785B-9309-4B55-A7B0-BD9F87BDC598}" type="sibTrans" cxnId="{87CEE380-356C-4F39-A4B3-704344BA1B45}">
      <dgm:prSet/>
      <dgm:spPr/>
      <dgm:t>
        <a:bodyPr/>
        <a:lstStyle/>
        <a:p>
          <a:endParaRPr lang="en-US"/>
        </a:p>
      </dgm:t>
    </dgm:pt>
    <dgm:pt modelId="{66F68E2A-37C1-414C-A38A-FC74C2F795A2}">
      <dgm:prSet phldrT="[Text]"/>
      <dgm:spPr/>
      <dgm:t>
        <a:bodyPr/>
        <a:lstStyle/>
        <a:p>
          <a:r>
            <a:rPr lang="en-US" dirty="0"/>
            <a:t>Share of Women</a:t>
          </a:r>
        </a:p>
      </dgm:t>
    </dgm:pt>
    <dgm:pt modelId="{5A935DEA-5BB4-4FBA-99D6-26DF629C43E7}" type="parTrans" cxnId="{D779F963-2984-40AB-A770-E83F30A1DFFB}">
      <dgm:prSet/>
      <dgm:spPr/>
      <dgm:t>
        <a:bodyPr/>
        <a:lstStyle/>
        <a:p>
          <a:endParaRPr lang="en-US"/>
        </a:p>
      </dgm:t>
    </dgm:pt>
    <dgm:pt modelId="{2518A261-CDA9-410B-B7BC-E2926BE12ADB}" type="sibTrans" cxnId="{D779F963-2984-40AB-A770-E83F30A1DFFB}">
      <dgm:prSet/>
      <dgm:spPr/>
      <dgm:t>
        <a:bodyPr/>
        <a:lstStyle/>
        <a:p>
          <a:endParaRPr lang="en-US"/>
        </a:p>
      </dgm:t>
    </dgm:pt>
    <dgm:pt modelId="{5009726F-E2D0-4995-A570-69B3AFAA9C6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Share of Part Time Employees</a:t>
          </a:r>
        </a:p>
      </dgm:t>
    </dgm:pt>
    <dgm:pt modelId="{061D6A58-E0CD-4378-8C96-BD33B357887E}" type="parTrans" cxnId="{EA390ED6-B8AA-4A3F-A0C6-A2C09E4A066B}">
      <dgm:prSet/>
      <dgm:spPr/>
      <dgm:t>
        <a:bodyPr/>
        <a:lstStyle/>
        <a:p>
          <a:endParaRPr lang="en-US"/>
        </a:p>
      </dgm:t>
    </dgm:pt>
    <dgm:pt modelId="{7351B014-CB66-4D46-9DBE-1F8FA13E1BC5}" type="sibTrans" cxnId="{EA390ED6-B8AA-4A3F-A0C6-A2C09E4A066B}">
      <dgm:prSet/>
      <dgm:spPr/>
      <dgm:t>
        <a:bodyPr/>
        <a:lstStyle/>
        <a:p>
          <a:endParaRPr lang="en-US"/>
        </a:p>
      </dgm:t>
    </dgm:pt>
    <dgm:pt modelId="{63B0A056-CB52-4D71-A3E1-0FF36C28305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Unemployment Rate</a:t>
          </a:r>
        </a:p>
      </dgm:t>
    </dgm:pt>
    <dgm:pt modelId="{C52C2075-4FDD-443C-8371-8AFAE5C1E6CF}" type="parTrans" cxnId="{715E0217-64D2-4AD7-92F9-3A821ADAC246}">
      <dgm:prSet/>
      <dgm:spPr/>
      <dgm:t>
        <a:bodyPr/>
        <a:lstStyle/>
        <a:p>
          <a:endParaRPr lang="en-US"/>
        </a:p>
      </dgm:t>
    </dgm:pt>
    <dgm:pt modelId="{1349C1E6-19ED-4A37-94CA-8F19BA193971}" type="sibTrans" cxnId="{715E0217-64D2-4AD7-92F9-3A821ADAC246}">
      <dgm:prSet/>
      <dgm:spPr/>
      <dgm:t>
        <a:bodyPr/>
        <a:lstStyle/>
        <a:p>
          <a:endParaRPr lang="en-US"/>
        </a:p>
      </dgm:t>
    </dgm:pt>
    <dgm:pt modelId="{7598F013-3B76-43A5-AEC9-3BD6038616DA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Share of Employees Graduated with the “Correct” Major</a:t>
          </a:r>
        </a:p>
      </dgm:t>
    </dgm:pt>
    <dgm:pt modelId="{E6EA6A7B-7941-4482-95B2-BBE107D8BED0}" type="parTrans" cxnId="{49569DB4-C484-4E85-A233-ADF3789ECE1C}">
      <dgm:prSet/>
      <dgm:spPr/>
      <dgm:t>
        <a:bodyPr/>
        <a:lstStyle/>
        <a:p>
          <a:endParaRPr lang="en-US"/>
        </a:p>
      </dgm:t>
    </dgm:pt>
    <dgm:pt modelId="{1800A184-DED6-4AC2-BF3D-5B7F58921195}" type="sibTrans" cxnId="{49569DB4-C484-4E85-A233-ADF3789ECE1C}">
      <dgm:prSet/>
      <dgm:spPr/>
      <dgm:t>
        <a:bodyPr/>
        <a:lstStyle/>
        <a:p>
          <a:endParaRPr lang="en-US"/>
        </a:p>
      </dgm:t>
    </dgm:pt>
    <dgm:pt modelId="{0CDB9A0B-AAC9-4F98-A7B2-58C7BE0FED31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Other Variables…</a:t>
          </a:r>
        </a:p>
      </dgm:t>
    </dgm:pt>
    <dgm:pt modelId="{9DEC5D76-EB6B-490E-9E9E-77FF68C5A751}" type="parTrans" cxnId="{35FF1FD3-2566-44FB-8453-BAB903C92052}">
      <dgm:prSet/>
      <dgm:spPr/>
      <dgm:t>
        <a:bodyPr/>
        <a:lstStyle/>
        <a:p>
          <a:endParaRPr lang="en-US"/>
        </a:p>
      </dgm:t>
    </dgm:pt>
    <dgm:pt modelId="{2A6E3294-F510-4B5B-BCD2-5B24D8E34F95}" type="sibTrans" cxnId="{35FF1FD3-2566-44FB-8453-BAB903C92052}">
      <dgm:prSet/>
      <dgm:spPr/>
      <dgm:t>
        <a:bodyPr/>
        <a:lstStyle/>
        <a:p>
          <a:endParaRPr lang="en-US"/>
        </a:p>
      </dgm:t>
    </dgm:pt>
    <dgm:pt modelId="{304236C2-4B31-4D7E-B555-550FCC6D3A6E}" type="pres">
      <dgm:prSet presAssocID="{7D0D3FE8-3C2E-4445-B5CC-084B7CA6D88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5167429-ACDD-4726-91E2-4279C14E7889}" type="pres">
      <dgm:prSet presAssocID="{82EC9EC4-AC86-43DF-8BD7-2D56F66D056D}" presName="hierRoot1" presStyleCnt="0">
        <dgm:presLayoutVars>
          <dgm:hierBranch val="init"/>
        </dgm:presLayoutVars>
      </dgm:prSet>
      <dgm:spPr/>
    </dgm:pt>
    <dgm:pt modelId="{A844B671-D32A-422E-A2D2-BAE96F0B5E89}" type="pres">
      <dgm:prSet presAssocID="{82EC9EC4-AC86-43DF-8BD7-2D56F66D056D}" presName="rootComposite1" presStyleCnt="0"/>
      <dgm:spPr/>
    </dgm:pt>
    <dgm:pt modelId="{DD17926E-4E89-49FA-AD98-3402C8035165}" type="pres">
      <dgm:prSet presAssocID="{82EC9EC4-AC86-43DF-8BD7-2D56F66D056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857D4A-C999-40EA-A19A-3B386F82A082}" type="pres">
      <dgm:prSet presAssocID="{82EC9EC4-AC86-43DF-8BD7-2D56F66D056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020EFF0-E620-4341-9715-90244BD6926E}" type="pres">
      <dgm:prSet presAssocID="{82EC9EC4-AC86-43DF-8BD7-2D56F66D056D}" presName="hierChild2" presStyleCnt="0"/>
      <dgm:spPr/>
    </dgm:pt>
    <dgm:pt modelId="{7913981C-F36D-404E-A050-B675EDCA6E19}" type="pres">
      <dgm:prSet presAssocID="{5A935DEA-5BB4-4FBA-99D6-26DF629C43E7}" presName="Name64" presStyleLbl="parChTrans1D2" presStyleIdx="0" presStyleCnt="5"/>
      <dgm:spPr/>
      <dgm:t>
        <a:bodyPr/>
        <a:lstStyle/>
        <a:p>
          <a:endParaRPr lang="en-US"/>
        </a:p>
      </dgm:t>
    </dgm:pt>
    <dgm:pt modelId="{8E776FD0-839D-4F42-957A-60DE2DCD46DB}" type="pres">
      <dgm:prSet presAssocID="{66F68E2A-37C1-414C-A38A-FC74C2F795A2}" presName="hierRoot2" presStyleCnt="0">
        <dgm:presLayoutVars>
          <dgm:hierBranch val="init"/>
        </dgm:presLayoutVars>
      </dgm:prSet>
      <dgm:spPr/>
    </dgm:pt>
    <dgm:pt modelId="{B3F1427C-FC1F-452F-912E-4595DB920009}" type="pres">
      <dgm:prSet presAssocID="{66F68E2A-37C1-414C-A38A-FC74C2F795A2}" presName="rootComposite" presStyleCnt="0"/>
      <dgm:spPr/>
    </dgm:pt>
    <dgm:pt modelId="{0185FAAE-3624-430E-9F69-6CCB85B20D69}" type="pres">
      <dgm:prSet presAssocID="{66F68E2A-37C1-414C-A38A-FC74C2F795A2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76FCBA-ED81-4CF9-BD61-189E764F1604}" type="pres">
      <dgm:prSet presAssocID="{66F68E2A-37C1-414C-A38A-FC74C2F795A2}" presName="rootConnector" presStyleLbl="node2" presStyleIdx="0" presStyleCnt="5"/>
      <dgm:spPr/>
      <dgm:t>
        <a:bodyPr/>
        <a:lstStyle/>
        <a:p>
          <a:endParaRPr lang="en-US"/>
        </a:p>
      </dgm:t>
    </dgm:pt>
    <dgm:pt modelId="{BE4E6AC0-1073-4B82-8396-DCD0487BD149}" type="pres">
      <dgm:prSet presAssocID="{66F68E2A-37C1-414C-A38A-FC74C2F795A2}" presName="hierChild4" presStyleCnt="0"/>
      <dgm:spPr/>
    </dgm:pt>
    <dgm:pt modelId="{041C9DDA-1AA2-4D5F-A9A7-27C4E9593740}" type="pres">
      <dgm:prSet presAssocID="{66F68E2A-37C1-414C-A38A-FC74C2F795A2}" presName="hierChild5" presStyleCnt="0"/>
      <dgm:spPr/>
    </dgm:pt>
    <dgm:pt modelId="{E723EA47-4D80-4AC5-897D-A40E0C92C009}" type="pres">
      <dgm:prSet presAssocID="{061D6A58-E0CD-4378-8C96-BD33B357887E}" presName="Name64" presStyleLbl="parChTrans1D2" presStyleIdx="1" presStyleCnt="5"/>
      <dgm:spPr/>
      <dgm:t>
        <a:bodyPr/>
        <a:lstStyle/>
        <a:p>
          <a:endParaRPr lang="en-US"/>
        </a:p>
      </dgm:t>
    </dgm:pt>
    <dgm:pt modelId="{0DBAFC07-24A3-46F6-94B6-0E2D08CD051C}" type="pres">
      <dgm:prSet presAssocID="{5009726F-E2D0-4995-A570-69B3AFAA9C67}" presName="hierRoot2" presStyleCnt="0">
        <dgm:presLayoutVars>
          <dgm:hierBranch val="init"/>
        </dgm:presLayoutVars>
      </dgm:prSet>
      <dgm:spPr/>
    </dgm:pt>
    <dgm:pt modelId="{E30CE4A9-8223-417F-AAB6-52D56C3D2984}" type="pres">
      <dgm:prSet presAssocID="{5009726F-E2D0-4995-A570-69B3AFAA9C67}" presName="rootComposite" presStyleCnt="0"/>
      <dgm:spPr/>
    </dgm:pt>
    <dgm:pt modelId="{4BA09DC4-8190-4506-919F-5456258A21F9}" type="pres">
      <dgm:prSet presAssocID="{5009726F-E2D0-4995-A570-69B3AFAA9C67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8D9506-9044-4805-9E6B-2D1A83049570}" type="pres">
      <dgm:prSet presAssocID="{5009726F-E2D0-4995-A570-69B3AFAA9C67}" presName="rootConnector" presStyleLbl="node2" presStyleIdx="1" presStyleCnt="5"/>
      <dgm:spPr/>
      <dgm:t>
        <a:bodyPr/>
        <a:lstStyle/>
        <a:p>
          <a:endParaRPr lang="en-US"/>
        </a:p>
      </dgm:t>
    </dgm:pt>
    <dgm:pt modelId="{1FA0EA22-E422-4746-BDB3-6DCB3663A6A3}" type="pres">
      <dgm:prSet presAssocID="{5009726F-E2D0-4995-A570-69B3AFAA9C67}" presName="hierChild4" presStyleCnt="0"/>
      <dgm:spPr/>
    </dgm:pt>
    <dgm:pt modelId="{7C3171C8-4AF8-4338-A70D-5E156369C9CB}" type="pres">
      <dgm:prSet presAssocID="{5009726F-E2D0-4995-A570-69B3AFAA9C67}" presName="hierChild5" presStyleCnt="0"/>
      <dgm:spPr/>
    </dgm:pt>
    <dgm:pt modelId="{98A7DD3A-18AA-4BA8-8757-51837A816644}" type="pres">
      <dgm:prSet presAssocID="{C52C2075-4FDD-443C-8371-8AFAE5C1E6CF}" presName="Name64" presStyleLbl="parChTrans1D2" presStyleIdx="2" presStyleCnt="5"/>
      <dgm:spPr/>
      <dgm:t>
        <a:bodyPr/>
        <a:lstStyle/>
        <a:p>
          <a:endParaRPr lang="en-US"/>
        </a:p>
      </dgm:t>
    </dgm:pt>
    <dgm:pt modelId="{B2D9B91D-E39C-471B-80FA-C91E29F824E5}" type="pres">
      <dgm:prSet presAssocID="{63B0A056-CB52-4D71-A3E1-0FF36C283053}" presName="hierRoot2" presStyleCnt="0">
        <dgm:presLayoutVars>
          <dgm:hierBranch val="init"/>
        </dgm:presLayoutVars>
      </dgm:prSet>
      <dgm:spPr/>
    </dgm:pt>
    <dgm:pt modelId="{F63887A5-706F-407C-8039-C3AB9358BA5E}" type="pres">
      <dgm:prSet presAssocID="{63B0A056-CB52-4D71-A3E1-0FF36C283053}" presName="rootComposite" presStyleCnt="0"/>
      <dgm:spPr/>
    </dgm:pt>
    <dgm:pt modelId="{DB62E56B-DC5B-4963-9A28-B3D67FC3FEC2}" type="pres">
      <dgm:prSet presAssocID="{63B0A056-CB52-4D71-A3E1-0FF36C283053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A65BD4-8586-4F51-AD57-53B73946F2A4}" type="pres">
      <dgm:prSet presAssocID="{63B0A056-CB52-4D71-A3E1-0FF36C283053}" presName="rootConnector" presStyleLbl="node2" presStyleIdx="2" presStyleCnt="5"/>
      <dgm:spPr/>
      <dgm:t>
        <a:bodyPr/>
        <a:lstStyle/>
        <a:p>
          <a:endParaRPr lang="en-US"/>
        </a:p>
      </dgm:t>
    </dgm:pt>
    <dgm:pt modelId="{744AAAC9-4412-4A6B-A10B-B668DA5FC765}" type="pres">
      <dgm:prSet presAssocID="{63B0A056-CB52-4D71-A3E1-0FF36C283053}" presName="hierChild4" presStyleCnt="0"/>
      <dgm:spPr/>
    </dgm:pt>
    <dgm:pt modelId="{A1F4FBC2-BE25-494D-86A9-827A956F6096}" type="pres">
      <dgm:prSet presAssocID="{63B0A056-CB52-4D71-A3E1-0FF36C283053}" presName="hierChild5" presStyleCnt="0"/>
      <dgm:spPr/>
    </dgm:pt>
    <dgm:pt modelId="{5D8F7EAD-D149-4A30-B597-63D51A25D72D}" type="pres">
      <dgm:prSet presAssocID="{E6EA6A7B-7941-4482-95B2-BBE107D8BED0}" presName="Name64" presStyleLbl="parChTrans1D2" presStyleIdx="3" presStyleCnt="5"/>
      <dgm:spPr/>
      <dgm:t>
        <a:bodyPr/>
        <a:lstStyle/>
        <a:p>
          <a:endParaRPr lang="en-US"/>
        </a:p>
      </dgm:t>
    </dgm:pt>
    <dgm:pt modelId="{5178DF68-ADE7-4920-ACA6-A0EEB197E975}" type="pres">
      <dgm:prSet presAssocID="{7598F013-3B76-43A5-AEC9-3BD6038616DA}" presName="hierRoot2" presStyleCnt="0">
        <dgm:presLayoutVars>
          <dgm:hierBranch val="init"/>
        </dgm:presLayoutVars>
      </dgm:prSet>
      <dgm:spPr/>
    </dgm:pt>
    <dgm:pt modelId="{8CE882FE-5623-4936-AAF6-6A4326D9992A}" type="pres">
      <dgm:prSet presAssocID="{7598F013-3B76-43A5-AEC9-3BD6038616DA}" presName="rootComposite" presStyleCnt="0"/>
      <dgm:spPr/>
    </dgm:pt>
    <dgm:pt modelId="{1B4BB2A5-01E8-4277-88E9-BCEE2941DB1D}" type="pres">
      <dgm:prSet presAssocID="{7598F013-3B76-43A5-AEC9-3BD6038616DA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C6DBB-2DE5-45D2-B623-BE67BC13BB3C}" type="pres">
      <dgm:prSet presAssocID="{7598F013-3B76-43A5-AEC9-3BD6038616DA}" presName="rootConnector" presStyleLbl="node2" presStyleIdx="3" presStyleCnt="5"/>
      <dgm:spPr/>
      <dgm:t>
        <a:bodyPr/>
        <a:lstStyle/>
        <a:p>
          <a:endParaRPr lang="en-US"/>
        </a:p>
      </dgm:t>
    </dgm:pt>
    <dgm:pt modelId="{62149CC7-4B1D-4FE2-8E14-F25217256E3C}" type="pres">
      <dgm:prSet presAssocID="{7598F013-3B76-43A5-AEC9-3BD6038616DA}" presName="hierChild4" presStyleCnt="0"/>
      <dgm:spPr/>
    </dgm:pt>
    <dgm:pt modelId="{F186BD95-0118-42C2-A5B9-4E7BF1E5D4C4}" type="pres">
      <dgm:prSet presAssocID="{7598F013-3B76-43A5-AEC9-3BD6038616DA}" presName="hierChild5" presStyleCnt="0"/>
      <dgm:spPr/>
    </dgm:pt>
    <dgm:pt modelId="{0A623927-53BE-44BD-9CF2-B5BF859D6F83}" type="pres">
      <dgm:prSet presAssocID="{9DEC5D76-EB6B-490E-9E9E-77FF68C5A751}" presName="Name64" presStyleLbl="parChTrans1D2" presStyleIdx="4" presStyleCnt="5"/>
      <dgm:spPr/>
      <dgm:t>
        <a:bodyPr/>
        <a:lstStyle/>
        <a:p>
          <a:endParaRPr lang="en-US"/>
        </a:p>
      </dgm:t>
    </dgm:pt>
    <dgm:pt modelId="{AC7D89EE-0EA8-4B81-8882-28EDF78AACD8}" type="pres">
      <dgm:prSet presAssocID="{0CDB9A0B-AAC9-4F98-A7B2-58C7BE0FED31}" presName="hierRoot2" presStyleCnt="0">
        <dgm:presLayoutVars>
          <dgm:hierBranch val="init"/>
        </dgm:presLayoutVars>
      </dgm:prSet>
      <dgm:spPr/>
    </dgm:pt>
    <dgm:pt modelId="{870BE7E4-4356-42EC-B494-D5CCE188C937}" type="pres">
      <dgm:prSet presAssocID="{0CDB9A0B-AAC9-4F98-A7B2-58C7BE0FED31}" presName="rootComposite" presStyleCnt="0"/>
      <dgm:spPr/>
    </dgm:pt>
    <dgm:pt modelId="{41016722-B0E2-482A-9A1A-0EF28921683F}" type="pres">
      <dgm:prSet presAssocID="{0CDB9A0B-AAC9-4F98-A7B2-58C7BE0FED31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B0A924-9DC4-4683-AC93-1C4FE5F7A0DC}" type="pres">
      <dgm:prSet presAssocID="{0CDB9A0B-AAC9-4F98-A7B2-58C7BE0FED31}" presName="rootConnector" presStyleLbl="node2" presStyleIdx="4" presStyleCnt="5"/>
      <dgm:spPr/>
      <dgm:t>
        <a:bodyPr/>
        <a:lstStyle/>
        <a:p>
          <a:endParaRPr lang="en-US"/>
        </a:p>
      </dgm:t>
    </dgm:pt>
    <dgm:pt modelId="{0FDC28B5-36EA-4E98-9E35-4163850588AB}" type="pres">
      <dgm:prSet presAssocID="{0CDB9A0B-AAC9-4F98-A7B2-58C7BE0FED31}" presName="hierChild4" presStyleCnt="0"/>
      <dgm:spPr/>
    </dgm:pt>
    <dgm:pt modelId="{97DBD954-FDED-4390-95AA-C0B00B945DE9}" type="pres">
      <dgm:prSet presAssocID="{0CDB9A0B-AAC9-4F98-A7B2-58C7BE0FED31}" presName="hierChild5" presStyleCnt="0"/>
      <dgm:spPr/>
    </dgm:pt>
    <dgm:pt modelId="{36F7CE71-321E-45DB-A730-61A1EDD8F65B}" type="pres">
      <dgm:prSet presAssocID="{82EC9EC4-AC86-43DF-8BD7-2D56F66D056D}" presName="hierChild3" presStyleCnt="0"/>
      <dgm:spPr/>
    </dgm:pt>
  </dgm:ptLst>
  <dgm:cxnLst>
    <dgm:cxn modelId="{EA390ED6-B8AA-4A3F-A0C6-A2C09E4A066B}" srcId="{82EC9EC4-AC86-43DF-8BD7-2D56F66D056D}" destId="{5009726F-E2D0-4995-A570-69B3AFAA9C67}" srcOrd="1" destOrd="0" parTransId="{061D6A58-E0CD-4378-8C96-BD33B357887E}" sibTransId="{7351B014-CB66-4D46-9DBE-1F8FA13E1BC5}"/>
    <dgm:cxn modelId="{6BB46D91-E706-484B-AD1B-6681C1D94F10}" type="presOf" srcId="{9DEC5D76-EB6B-490E-9E9E-77FF68C5A751}" destId="{0A623927-53BE-44BD-9CF2-B5BF859D6F83}" srcOrd="0" destOrd="0" presId="urn:microsoft.com/office/officeart/2009/3/layout/HorizontalOrganizationChart"/>
    <dgm:cxn modelId="{E4EBD233-9465-4F58-BC53-4416B32CDBF5}" type="presOf" srcId="{82EC9EC4-AC86-43DF-8BD7-2D56F66D056D}" destId="{61857D4A-C999-40EA-A19A-3B386F82A082}" srcOrd="1" destOrd="0" presId="urn:microsoft.com/office/officeart/2009/3/layout/HorizontalOrganizationChart"/>
    <dgm:cxn modelId="{EB792E16-C7F2-40A7-9F96-F3A32664E040}" type="presOf" srcId="{0CDB9A0B-AAC9-4F98-A7B2-58C7BE0FED31}" destId="{41016722-B0E2-482A-9A1A-0EF28921683F}" srcOrd="0" destOrd="0" presId="urn:microsoft.com/office/officeart/2009/3/layout/HorizontalOrganizationChart"/>
    <dgm:cxn modelId="{94C6AC3B-0CF2-496B-8F73-46AF16753440}" type="presOf" srcId="{5009726F-E2D0-4995-A570-69B3AFAA9C67}" destId="{8D8D9506-9044-4805-9E6B-2D1A83049570}" srcOrd="1" destOrd="0" presId="urn:microsoft.com/office/officeart/2009/3/layout/HorizontalOrganizationChart"/>
    <dgm:cxn modelId="{87CEE380-356C-4F39-A4B3-704344BA1B45}" srcId="{7D0D3FE8-3C2E-4445-B5CC-084B7CA6D88C}" destId="{82EC9EC4-AC86-43DF-8BD7-2D56F66D056D}" srcOrd="0" destOrd="0" parTransId="{A93C3D2A-A116-4ED8-B9A8-ED3F5382922B}" sibTransId="{83C2785B-9309-4B55-A7B0-BD9F87BDC598}"/>
    <dgm:cxn modelId="{9BA18874-08E3-43BB-9465-33426AA1129C}" type="presOf" srcId="{061D6A58-E0CD-4378-8C96-BD33B357887E}" destId="{E723EA47-4D80-4AC5-897D-A40E0C92C009}" srcOrd="0" destOrd="0" presId="urn:microsoft.com/office/officeart/2009/3/layout/HorizontalOrganizationChart"/>
    <dgm:cxn modelId="{1092F9AF-FB8B-47A9-8B1F-CDB45CB454BB}" type="presOf" srcId="{7598F013-3B76-43A5-AEC9-3BD6038616DA}" destId="{1B4BB2A5-01E8-4277-88E9-BCEE2941DB1D}" srcOrd="0" destOrd="0" presId="urn:microsoft.com/office/officeart/2009/3/layout/HorizontalOrganizationChart"/>
    <dgm:cxn modelId="{20A3B893-75B1-425B-BA25-E8AC277212BF}" type="presOf" srcId="{5A935DEA-5BB4-4FBA-99D6-26DF629C43E7}" destId="{7913981C-F36D-404E-A050-B675EDCA6E19}" srcOrd="0" destOrd="0" presId="urn:microsoft.com/office/officeart/2009/3/layout/HorizontalOrganizationChart"/>
    <dgm:cxn modelId="{07800ED3-EB3E-4F95-9E20-83EE2C148082}" type="presOf" srcId="{E6EA6A7B-7941-4482-95B2-BBE107D8BED0}" destId="{5D8F7EAD-D149-4A30-B597-63D51A25D72D}" srcOrd="0" destOrd="0" presId="urn:microsoft.com/office/officeart/2009/3/layout/HorizontalOrganizationChart"/>
    <dgm:cxn modelId="{34EBDF98-71CE-4343-A824-A46B23610C66}" type="presOf" srcId="{66F68E2A-37C1-414C-A38A-FC74C2F795A2}" destId="{0185FAAE-3624-430E-9F69-6CCB85B20D69}" srcOrd="0" destOrd="0" presId="urn:microsoft.com/office/officeart/2009/3/layout/HorizontalOrganizationChart"/>
    <dgm:cxn modelId="{446A165C-7D3A-4B3F-8D58-0C6FE02A69EA}" type="presOf" srcId="{7598F013-3B76-43A5-AEC9-3BD6038616DA}" destId="{B17C6DBB-2DE5-45D2-B623-BE67BC13BB3C}" srcOrd="1" destOrd="0" presId="urn:microsoft.com/office/officeart/2009/3/layout/HorizontalOrganizationChart"/>
    <dgm:cxn modelId="{5F86DE43-DFFE-432B-A9C7-6E6DF874014B}" type="presOf" srcId="{63B0A056-CB52-4D71-A3E1-0FF36C283053}" destId="{C9A65BD4-8586-4F51-AD57-53B73946F2A4}" srcOrd="1" destOrd="0" presId="urn:microsoft.com/office/officeart/2009/3/layout/HorizontalOrganizationChart"/>
    <dgm:cxn modelId="{0358ECB6-EBC4-4D59-875D-049939475CE5}" type="presOf" srcId="{C52C2075-4FDD-443C-8371-8AFAE5C1E6CF}" destId="{98A7DD3A-18AA-4BA8-8757-51837A816644}" srcOrd="0" destOrd="0" presId="urn:microsoft.com/office/officeart/2009/3/layout/HorizontalOrganizationChart"/>
    <dgm:cxn modelId="{ECBB8DFE-189C-4EE9-B565-2CB4F84E5E1B}" type="presOf" srcId="{82EC9EC4-AC86-43DF-8BD7-2D56F66D056D}" destId="{DD17926E-4E89-49FA-AD98-3402C8035165}" srcOrd="0" destOrd="0" presId="urn:microsoft.com/office/officeart/2009/3/layout/HorizontalOrganizationChart"/>
    <dgm:cxn modelId="{787B5B60-FD9F-48CE-A654-E2415D5A38D2}" type="presOf" srcId="{7D0D3FE8-3C2E-4445-B5CC-084B7CA6D88C}" destId="{304236C2-4B31-4D7E-B555-550FCC6D3A6E}" srcOrd="0" destOrd="0" presId="urn:microsoft.com/office/officeart/2009/3/layout/HorizontalOrganizationChart"/>
    <dgm:cxn modelId="{599EA401-5B03-4345-A1CC-48EC47D0F367}" type="presOf" srcId="{0CDB9A0B-AAC9-4F98-A7B2-58C7BE0FED31}" destId="{6AB0A924-9DC4-4683-AC93-1C4FE5F7A0DC}" srcOrd="1" destOrd="0" presId="urn:microsoft.com/office/officeart/2009/3/layout/HorizontalOrganizationChart"/>
    <dgm:cxn modelId="{4B39CE16-E21B-42BD-B715-4E09E12D92F0}" type="presOf" srcId="{63B0A056-CB52-4D71-A3E1-0FF36C283053}" destId="{DB62E56B-DC5B-4963-9A28-B3D67FC3FEC2}" srcOrd="0" destOrd="0" presId="urn:microsoft.com/office/officeart/2009/3/layout/HorizontalOrganizationChart"/>
    <dgm:cxn modelId="{225D6585-2774-4F85-A59D-539534C767BD}" type="presOf" srcId="{66F68E2A-37C1-414C-A38A-FC74C2F795A2}" destId="{6076FCBA-ED81-4CF9-BD61-189E764F1604}" srcOrd="1" destOrd="0" presId="urn:microsoft.com/office/officeart/2009/3/layout/HorizontalOrganizationChart"/>
    <dgm:cxn modelId="{715E0217-64D2-4AD7-92F9-3A821ADAC246}" srcId="{82EC9EC4-AC86-43DF-8BD7-2D56F66D056D}" destId="{63B0A056-CB52-4D71-A3E1-0FF36C283053}" srcOrd="2" destOrd="0" parTransId="{C52C2075-4FDD-443C-8371-8AFAE5C1E6CF}" sibTransId="{1349C1E6-19ED-4A37-94CA-8F19BA193971}"/>
    <dgm:cxn modelId="{35FF1FD3-2566-44FB-8453-BAB903C92052}" srcId="{82EC9EC4-AC86-43DF-8BD7-2D56F66D056D}" destId="{0CDB9A0B-AAC9-4F98-A7B2-58C7BE0FED31}" srcOrd="4" destOrd="0" parTransId="{9DEC5D76-EB6B-490E-9E9E-77FF68C5A751}" sibTransId="{2A6E3294-F510-4B5B-BCD2-5B24D8E34F95}"/>
    <dgm:cxn modelId="{49569DB4-C484-4E85-A233-ADF3789ECE1C}" srcId="{82EC9EC4-AC86-43DF-8BD7-2D56F66D056D}" destId="{7598F013-3B76-43A5-AEC9-3BD6038616DA}" srcOrd="3" destOrd="0" parTransId="{E6EA6A7B-7941-4482-95B2-BBE107D8BED0}" sibTransId="{1800A184-DED6-4AC2-BF3D-5B7F58921195}"/>
    <dgm:cxn modelId="{D779F963-2984-40AB-A770-E83F30A1DFFB}" srcId="{82EC9EC4-AC86-43DF-8BD7-2D56F66D056D}" destId="{66F68E2A-37C1-414C-A38A-FC74C2F795A2}" srcOrd="0" destOrd="0" parTransId="{5A935DEA-5BB4-4FBA-99D6-26DF629C43E7}" sibTransId="{2518A261-CDA9-410B-B7BC-E2926BE12ADB}"/>
    <dgm:cxn modelId="{F4B0E496-FAC2-4200-A233-50259F41DD93}" type="presOf" srcId="{5009726F-E2D0-4995-A570-69B3AFAA9C67}" destId="{4BA09DC4-8190-4506-919F-5456258A21F9}" srcOrd="0" destOrd="0" presId="urn:microsoft.com/office/officeart/2009/3/layout/HorizontalOrganizationChart"/>
    <dgm:cxn modelId="{848EC9D9-6226-400F-97BA-50E98EEB6145}" type="presParOf" srcId="{304236C2-4B31-4D7E-B555-550FCC6D3A6E}" destId="{D5167429-ACDD-4726-91E2-4279C14E7889}" srcOrd="0" destOrd="0" presId="urn:microsoft.com/office/officeart/2009/3/layout/HorizontalOrganizationChart"/>
    <dgm:cxn modelId="{1D783CED-E398-49BD-B891-82C5E06B5730}" type="presParOf" srcId="{D5167429-ACDD-4726-91E2-4279C14E7889}" destId="{A844B671-D32A-422E-A2D2-BAE96F0B5E89}" srcOrd="0" destOrd="0" presId="urn:microsoft.com/office/officeart/2009/3/layout/HorizontalOrganizationChart"/>
    <dgm:cxn modelId="{D8F91296-F59A-4F83-AD5D-24DC995169E2}" type="presParOf" srcId="{A844B671-D32A-422E-A2D2-BAE96F0B5E89}" destId="{DD17926E-4E89-49FA-AD98-3402C8035165}" srcOrd="0" destOrd="0" presId="urn:microsoft.com/office/officeart/2009/3/layout/HorizontalOrganizationChart"/>
    <dgm:cxn modelId="{FA12695F-0CBC-405D-BFC8-F1CB21E89CA3}" type="presParOf" srcId="{A844B671-D32A-422E-A2D2-BAE96F0B5E89}" destId="{61857D4A-C999-40EA-A19A-3B386F82A082}" srcOrd="1" destOrd="0" presId="urn:microsoft.com/office/officeart/2009/3/layout/HorizontalOrganizationChart"/>
    <dgm:cxn modelId="{F01009EF-BF04-49DE-9257-7624970329FD}" type="presParOf" srcId="{D5167429-ACDD-4726-91E2-4279C14E7889}" destId="{9020EFF0-E620-4341-9715-90244BD6926E}" srcOrd="1" destOrd="0" presId="urn:microsoft.com/office/officeart/2009/3/layout/HorizontalOrganizationChart"/>
    <dgm:cxn modelId="{E74A5BFA-E5B0-49FA-A02E-53D1030B5B97}" type="presParOf" srcId="{9020EFF0-E620-4341-9715-90244BD6926E}" destId="{7913981C-F36D-404E-A050-B675EDCA6E19}" srcOrd="0" destOrd="0" presId="urn:microsoft.com/office/officeart/2009/3/layout/HorizontalOrganizationChart"/>
    <dgm:cxn modelId="{691BC518-43E3-4D42-BC3D-11DA79C31F10}" type="presParOf" srcId="{9020EFF0-E620-4341-9715-90244BD6926E}" destId="{8E776FD0-839D-4F42-957A-60DE2DCD46DB}" srcOrd="1" destOrd="0" presId="urn:microsoft.com/office/officeart/2009/3/layout/HorizontalOrganizationChart"/>
    <dgm:cxn modelId="{AD0711E1-913A-4B99-977F-22CB69570370}" type="presParOf" srcId="{8E776FD0-839D-4F42-957A-60DE2DCD46DB}" destId="{B3F1427C-FC1F-452F-912E-4595DB920009}" srcOrd="0" destOrd="0" presId="urn:microsoft.com/office/officeart/2009/3/layout/HorizontalOrganizationChart"/>
    <dgm:cxn modelId="{D82591AD-9292-49F3-884D-3CE4AB0BF9A9}" type="presParOf" srcId="{B3F1427C-FC1F-452F-912E-4595DB920009}" destId="{0185FAAE-3624-430E-9F69-6CCB85B20D69}" srcOrd="0" destOrd="0" presId="urn:microsoft.com/office/officeart/2009/3/layout/HorizontalOrganizationChart"/>
    <dgm:cxn modelId="{F8BA98C3-B729-4477-8256-566B840ADFF4}" type="presParOf" srcId="{B3F1427C-FC1F-452F-912E-4595DB920009}" destId="{6076FCBA-ED81-4CF9-BD61-189E764F1604}" srcOrd="1" destOrd="0" presId="urn:microsoft.com/office/officeart/2009/3/layout/HorizontalOrganizationChart"/>
    <dgm:cxn modelId="{EE8851DA-8C56-4643-8BD7-4973A0F26AD1}" type="presParOf" srcId="{8E776FD0-839D-4F42-957A-60DE2DCD46DB}" destId="{BE4E6AC0-1073-4B82-8396-DCD0487BD149}" srcOrd="1" destOrd="0" presId="urn:microsoft.com/office/officeart/2009/3/layout/HorizontalOrganizationChart"/>
    <dgm:cxn modelId="{094F67D9-9329-4AC2-A829-0C256AF19948}" type="presParOf" srcId="{8E776FD0-839D-4F42-957A-60DE2DCD46DB}" destId="{041C9DDA-1AA2-4D5F-A9A7-27C4E9593740}" srcOrd="2" destOrd="0" presId="urn:microsoft.com/office/officeart/2009/3/layout/HorizontalOrganizationChart"/>
    <dgm:cxn modelId="{FD113824-35AE-4729-A269-39BB1A84C1E1}" type="presParOf" srcId="{9020EFF0-E620-4341-9715-90244BD6926E}" destId="{E723EA47-4D80-4AC5-897D-A40E0C92C009}" srcOrd="2" destOrd="0" presId="urn:microsoft.com/office/officeart/2009/3/layout/HorizontalOrganizationChart"/>
    <dgm:cxn modelId="{5137E3FE-0015-4AB9-A1F4-DF0E12FBA17D}" type="presParOf" srcId="{9020EFF0-E620-4341-9715-90244BD6926E}" destId="{0DBAFC07-24A3-46F6-94B6-0E2D08CD051C}" srcOrd="3" destOrd="0" presId="urn:microsoft.com/office/officeart/2009/3/layout/HorizontalOrganizationChart"/>
    <dgm:cxn modelId="{C8E70FB9-B503-4E5F-A8AE-3C857B0A2DAD}" type="presParOf" srcId="{0DBAFC07-24A3-46F6-94B6-0E2D08CD051C}" destId="{E30CE4A9-8223-417F-AAB6-52D56C3D2984}" srcOrd="0" destOrd="0" presId="urn:microsoft.com/office/officeart/2009/3/layout/HorizontalOrganizationChart"/>
    <dgm:cxn modelId="{5E30CBC3-43EF-44E8-B779-9FDA38948A20}" type="presParOf" srcId="{E30CE4A9-8223-417F-AAB6-52D56C3D2984}" destId="{4BA09DC4-8190-4506-919F-5456258A21F9}" srcOrd="0" destOrd="0" presId="urn:microsoft.com/office/officeart/2009/3/layout/HorizontalOrganizationChart"/>
    <dgm:cxn modelId="{11580881-5823-4986-B20D-FF344C929274}" type="presParOf" srcId="{E30CE4A9-8223-417F-AAB6-52D56C3D2984}" destId="{8D8D9506-9044-4805-9E6B-2D1A83049570}" srcOrd="1" destOrd="0" presId="urn:microsoft.com/office/officeart/2009/3/layout/HorizontalOrganizationChart"/>
    <dgm:cxn modelId="{603AF7C6-82BF-4F61-9005-E0A49737A2B9}" type="presParOf" srcId="{0DBAFC07-24A3-46F6-94B6-0E2D08CD051C}" destId="{1FA0EA22-E422-4746-BDB3-6DCB3663A6A3}" srcOrd="1" destOrd="0" presId="urn:microsoft.com/office/officeart/2009/3/layout/HorizontalOrganizationChart"/>
    <dgm:cxn modelId="{2D2AA092-3885-4D7B-BF52-8CB221ED9930}" type="presParOf" srcId="{0DBAFC07-24A3-46F6-94B6-0E2D08CD051C}" destId="{7C3171C8-4AF8-4338-A70D-5E156369C9CB}" srcOrd="2" destOrd="0" presId="urn:microsoft.com/office/officeart/2009/3/layout/HorizontalOrganizationChart"/>
    <dgm:cxn modelId="{ACA3D55F-B75C-4782-9328-7ED806393C4A}" type="presParOf" srcId="{9020EFF0-E620-4341-9715-90244BD6926E}" destId="{98A7DD3A-18AA-4BA8-8757-51837A816644}" srcOrd="4" destOrd="0" presId="urn:microsoft.com/office/officeart/2009/3/layout/HorizontalOrganizationChart"/>
    <dgm:cxn modelId="{74FC5966-0B21-4445-AEBD-84CC310231FA}" type="presParOf" srcId="{9020EFF0-E620-4341-9715-90244BD6926E}" destId="{B2D9B91D-E39C-471B-80FA-C91E29F824E5}" srcOrd="5" destOrd="0" presId="urn:microsoft.com/office/officeart/2009/3/layout/HorizontalOrganizationChart"/>
    <dgm:cxn modelId="{9508E260-5FF6-4D55-BDB4-2FD27062B75F}" type="presParOf" srcId="{B2D9B91D-E39C-471B-80FA-C91E29F824E5}" destId="{F63887A5-706F-407C-8039-C3AB9358BA5E}" srcOrd="0" destOrd="0" presId="urn:microsoft.com/office/officeart/2009/3/layout/HorizontalOrganizationChart"/>
    <dgm:cxn modelId="{75105715-9CC7-497D-A6F7-F5C9E1505B38}" type="presParOf" srcId="{F63887A5-706F-407C-8039-C3AB9358BA5E}" destId="{DB62E56B-DC5B-4963-9A28-B3D67FC3FEC2}" srcOrd="0" destOrd="0" presId="urn:microsoft.com/office/officeart/2009/3/layout/HorizontalOrganizationChart"/>
    <dgm:cxn modelId="{5F8CB77B-0C08-42CB-9C92-59CB9AD952C1}" type="presParOf" srcId="{F63887A5-706F-407C-8039-C3AB9358BA5E}" destId="{C9A65BD4-8586-4F51-AD57-53B73946F2A4}" srcOrd="1" destOrd="0" presId="urn:microsoft.com/office/officeart/2009/3/layout/HorizontalOrganizationChart"/>
    <dgm:cxn modelId="{F7B3BDA8-E24E-4842-B1A5-F57036B72B34}" type="presParOf" srcId="{B2D9B91D-E39C-471B-80FA-C91E29F824E5}" destId="{744AAAC9-4412-4A6B-A10B-B668DA5FC765}" srcOrd="1" destOrd="0" presId="urn:microsoft.com/office/officeart/2009/3/layout/HorizontalOrganizationChart"/>
    <dgm:cxn modelId="{C1058233-05C6-47D1-95A2-D44BC6C9BCBF}" type="presParOf" srcId="{B2D9B91D-E39C-471B-80FA-C91E29F824E5}" destId="{A1F4FBC2-BE25-494D-86A9-827A956F6096}" srcOrd="2" destOrd="0" presId="urn:microsoft.com/office/officeart/2009/3/layout/HorizontalOrganizationChart"/>
    <dgm:cxn modelId="{4BAAFD46-B5B8-453D-80F9-50FB717E081D}" type="presParOf" srcId="{9020EFF0-E620-4341-9715-90244BD6926E}" destId="{5D8F7EAD-D149-4A30-B597-63D51A25D72D}" srcOrd="6" destOrd="0" presId="urn:microsoft.com/office/officeart/2009/3/layout/HorizontalOrganizationChart"/>
    <dgm:cxn modelId="{8E99DC6D-6AF9-4A6A-98F0-CEEA060245DA}" type="presParOf" srcId="{9020EFF0-E620-4341-9715-90244BD6926E}" destId="{5178DF68-ADE7-4920-ACA6-A0EEB197E975}" srcOrd="7" destOrd="0" presId="urn:microsoft.com/office/officeart/2009/3/layout/HorizontalOrganizationChart"/>
    <dgm:cxn modelId="{C4C30232-4E2B-496E-A514-95C659D60EC4}" type="presParOf" srcId="{5178DF68-ADE7-4920-ACA6-A0EEB197E975}" destId="{8CE882FE-5623-4936-AAF6-6A4326D9992A}" srcOrd="0" destOrd="0" presId="urn:microsoft.com/office/officeart/2009/3/layout/HorizontalOrganizationChart"/>
    <dgm:cxn modelId="{87D5FDEE-354F-491D-8FFA-651FE5A625D5}" type="presParOf" srcId="{8CE882FE-5623-4936-AAF6-6A4326D9992A}" destId="{1B4BB2A5-01E8-4277-88E9-BCEE2941DB1D}" srcOrd="0" destOrd="0" presId="urn:microsoft.com/office/officeart/2009/3/layout/HorizontalOrganizationChart"/>
    <dgm:cxn modelId="{7CAE1DCD-58AA-4C36-9640-C102A46E56BC}" type="presParOf" srcId="{8CE882FE-5623-4936-AAF6-6A4326D9992A}" destId="{B17C6DBB-2DE5-45D2-B623-BE67BC13BB3C}" srcOrd="1" destOrd="0" presId="urn:microsoft.com/office/officeart/2009/3/layout/HorizontalOrganizationChart"/>
    <dgm:cxn modelId="{111BDC91-3B79-44DD-B92A-A85114388BAB}" type="presParOf" srcId="{5178DF68-ADE7-4920-ACA6-A0EEB197E975}" destId="{62149CC7-4B1D-4FE2-8E14-F25217256E3C}" srcOrd="1" destOrd="0" presId="urn:microsoft.com/office/officeart/2009/3/layout/HorizontalOrganizationChart"/>
    <dgm:cxn modelId="{9CCC1349-8D1F-40ED-B77B-821A7A28F3E8}" type="presParOf" srcId="{5178DF68-ADE7-4920-ACA6-A0EEB197E975}" destId="{F186BD95-0118-42C2-A5B9-4E7BF1E5D4C4}" srcOrd="2" destOrd="0" presId="urn:microsoft.com/office/officeart/2009/3/layout/HorizontalOrganizationChart"/>
    <dgm:cxn modelId="{6085951C-15B6-432A-9475-CE49860966A9}" type="presParOf" srcId="{9020EFF0-E620-4341-9715-90244BD6926E}" destId="{0A623927-53BE-44BD-9CF2-B5BF859D6F83}" srcOrd="8" destOrd="0" presId="urn:microsoft.com/office/officeart/2009/3/layout/HorizontalOrganizationChart"/>
    <dgm:cxn modelId="{95A14123-7BDA-4AEC-82BC-EEFF2EBCB789}" type="presParOf" srcId="{9020EFF0-E620-4341-9715-90244BD6926E}" destId="{AC7D89EE-0EA8-4B81-8882-28EDF78AACD8}" srcOrd="9" destOrd="0" presId="urn:microsoft.com/office/officeart/2009/3/layout/HorizontalOrganizationChart"/>
    <dgm:cxn modelId="{71468DED-4798-4846-92BA-F7AB6C1D5F20}" type="presParOf" srcId="{AC7D89EE-0EA8-4B81-8882-28EDF78AACD8}" destId="{870BE7E4-4356-42EC-B494-D5CCE188C937}" srcOrd="0" destOrd="0" presId="urn:microsoft.com/office/officeart/2009/3/layout/HorizontalOrganizationChart"/>
    <dgm:cxn modelId="{D363A116-931C-4802-A74A-0C2F517AF723}" type="presParOf" srcId="{870BE7E4-4356-42EC-B494-D5CCE188C937}" destId="{41016722-B0E2-482A-9A1A-0EF28921683F}" srcOrd="0" destOrd="0" presId="urn:microsoft.com/office/officeart/2009/3/layout/HorizontalOrganizationChart"/>
    <dgm:cxn modelId="{3C3C0FF8-C4F8-4549-920B-ABB687C22040}" type="presParOf" srcId="{870BE7E4-4356-42EC-B494-D5CCE188C937}" destId="{6AB0A924-9DC4-4683-AC93-1C4FE5F7A0DC}" srcOrd="1" destOrd="0" presId="urn:microsoft.com/office/officeart/2009/3/layout/HorizontalOrganizationChart"/>
    <dgm:cxn modelId="{B148FE14-DAAD-4191-9F9F-1FF1982B59FB}" type="presParOf" srcId="{AC7D89EE-0EA8-4B81-8882-28EDF78AACD8}" destId="{0FDC28B5-36EA-4E98-9E35-4163850588AB}" srcOrd="1" destOrd="0" presId="urn:microsoft.com/office/officeart/2009/3/layout/HorizontalOrganizationChart"/>
    <dgm:cxn modelId="{B2A2C494-53B1-496D-A70B-3549AE1C114B}" type="presParOf" srcId="{AC7D89EE-0EA8-4B81-8882-28EDF78AACD8}" destId="{97DBD954-FDED-4390-95AA-C0B00B945DE9}" srcOrd="2" destOrd="0" presId="urn:microsoft.com/office/officeart/2009/3/layout/HorizontalOrganizationChart"/>
    <dgm:cxn modelId="{325A5B98-D1A8-4BB6-9183-FA6304125939}" type="presParOf" srcId="{D5167429-ACDD-4726-91E2-4279C14E7889}" destId="{36F7CE71-321E-45DB-A730-61A1EDD8F65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352A0A-4812-45FD-BD5E-52690676B1C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558748-2CF0-4A58-B923-C49ECE1B79FD}">
      <dgm:prSet phldrT="[Text]"/>
      <dgm:spPr/>
      <dgm:t>
        <a:bodyPr/>
        <a:lstStyle/>
        <a:p>
          <a:r>
            <a:rPr lang="en-US" dirty="0"/>
            <a:t>Simple Linear Regression</a:t>
          </a:r>
        </a:p>
      </dgm:t>
    </dgm:pt>
    <dgm:pt modelId="{15314C94-FB21-4F79-A66D-AA37CE70371F}" type="parTrans" cxnId="{1D55BF99-A8BF-47FD-9FB8-8F719A6C5F4A}">
      <dgm:prSet/>
      <dgm:spPr/>
      <dgm:t>
        <a:bodyPr/>
        <a:lstStyle/>
        <a:p>
          <a:endParaRPr lang="en-US"/>
        </a:p>
      </dgm:t>
    </dgm:pt>
    <dgm:pt modelId="{134B3255-514F-4D07-B70B-0148D3049BE0}" type="sibTrans" cxnId="{1D55BF99-A8BF-47FD-9FB8-8F719A6C5F4A}">
      <dgm:prSet/>
      <dgm:spPr/>
      <dgm:t>
        <a:bodyPr/>
        <a:lstStyle/>
        <a:p>
          <a:endParaRPr lang="en-US"/>
        </a:p>
      </dgm:t>
    </dgm:pt>
    <dgm:pt modelId="{71C86C45-DB05-4E17-932E-316C747AEB84}">
      <dgm:prSet phldrT="[Text]"/>
      <dgm:spPr/>
      <dgm:t>
        <a:bodyPr/>
        <a:lstStyle/>
        <a:p>
          <a:r>
            <a:rPr lang="en-US" dirty="0"/>
            <a:t>When you have more than one X</a:t>
          </a:r>
        </a:p>
      </dgm:t>
    </dgm:pt>
    <dgm:pt modelId="{5AF21A79-A15E-4EAA-96B3-777A9509C6D4}" type="parTrans" cxnId="{B1A730DC-E702-4F7E-AAEA-86252DA7A71F}">
      <dgm:prSet/>
      <dgm:spPr/>
      <dgm:t>
        <a:bodyPr/>
        <a:lstStyle/>
        <a:p>
          <a:endParaRPr lang="en-US"/>
        </a:p>
      </dgm:t>
    </dgm:pt>
    <dgm:pt modelId="{315000E1-FE50-46B5-AEB4-369EC65699BD}" type="sibTrans" cxnId="{B1A730DC-E702-4F7E-AAEA-86252DA7A71F}">
      <dgm:prSet/>
      <dgm:spPr/>
      <dgm:t>
        <a:bodyPr/>
        <a:lstStyle/>
        <a:p>
          <a:endParaRPr lang="en-US"/>
        </a:p>
      </dgm:t>
    </dgm:pt>
    <dgm:pt modelId="{779A95E8-9107-487F-B198-8F2B3C1D4D09}">
      <dgm:prSet phldrT="[Text]"/>
      <dgm:spPr/>
      <dgm:t>
        <a:bodyPr/>
        <a:lstStyle/>
        <a:p>
          <a:r>
            <a:rPr lang="en-US" dirty="0"/>
            <a:t>When X is categorical</a:t>
          </a:r>
        </a:p>
      </dgm:t>
    </dgm:pt>
    <dgm:pt modelId="{F7A1F613-2B3B-4F3E-9630-B8308EBF4819}" type="parTrans" cxnId="{EF528043-4D46-490A-9C77-1F3DE8F4183F}">
      <dgm:prSet/>
      <dgm:spPr/>
      <dgm:t>
        <a:bodyPr/>
        <a:lstStyle/>
        <a:p>
          <a:endParaRPr lang="en-US"/>
        </a:p>
      </dgm:t>
    </dgm:pt>
    <dgm:pt modelId="{89E9C625-ACBA-4E81-8C3C-BB80EAB921FF}" type="sibTrans" cxnId="{EF528043-4D46-490A-9C77-1F3DE8F4183F}">
      <dgm:prSet/>
      <dgm:spPr/>
      <dgm:t>
        <a:bodyPr/>
        <a:lstStyle/>
        <a:p>
          <a:endParaRPr lang="en-US"/>
        </a:p>
      </dgm:t>
    </dgm:pt>
    <dgm:pt modelId="{440EA904-9008-4C3D-BDC7-ED36250D2D74}">
      <dgm:prSet phldrT="[Text]"/>
      <dgm:spPr/>
      <dgm:t>
        <a:bodyPr/>
        <a:lstStyle/>
        <a:p>
          <a:r>
            <a:rPr lang="en-US" dirty="0"/>
            <a:t>When X can be multiplied with another X</a:t>
          </a:r>
        </a:p>
      </dgm:t>
    </dgm:pt>
    <dgm:pt modelId="{38C8B014-2688-49C6-A69F-7FA7387E2EDB}" type="parTrans" cxnId="{137CE7F0-B73B-4A02-A98D-A1CA0782B2D0}">
      <dgm:prSet/>
      <dgm:spPr/>
      <dgm:t>
        <a:bodyPr/>
        <a:lstStyle/>
        <a:p>
          <a:endParaRPr lang="en-US"/>
        </a:p>
      </dgm:t>
    </dgm:pt>
    <dgm:pt modelId="{EDC5AED5-D644-49B7-B375-BF01B70F238C}" type="sibTrans" cxnId="{137CE7F0-B73B-4A02-A98D-A1CA0782B2D0}">
      <dgm:prSet/>
      <dgm:spPr/>
      <dgm:t>
        <a:bodyPr/>
        <a:lstStyle/>
        <a:p>
          <a:endParaRPr lang="en-US"/>
        </a:p>
      </dgm:t>
    </dgm:pt>
    <dgm:pt modelId="{0536BBA3-2074-4D12-A2EA-130B205A9674}">
      <dgm:prSet phldrT="[Text]"/>
      <dgm:spPr/>
      <dgm:t>
        <a:bodyPr/>
        <a:lstStyle/>
        <a:p>
          <a:r>
            <a:rPr lang="en-US" dirty="0"/>
            <a:t>When X or Y is non-linear (polynomial, log etc.)</a:t>
          </a:r>
        </a:p>
      </dgm:t>
    </dgm:pt>
    <dgm:pt modelId="{E035EFCB-BCCE-4243-8BE6-10BE3DAD3577}" type="parTrans" cxnId="{B295E2C2-7869-4D34-929A-C3643F30D0CE}">
      <dgm:prSet/>
      <dgm:spPr/>
      <dgm:t>
        <a:bodyPr/>
        <a:lstStyle/>
        <a:p>
          <a:endParaRPr lang="en-US"/>
        </a:p>
      </dgm:t>
    </dgm:pt>
    <dgm:pt modelId="{E1629DA5-40F5-4256-B8A7-8946E1FD322D}" type="sibTrans" cxnId="{B295E2C2-7869-4D34-929A-C3643F30D0CE}">
      <dgm:prSet/>
      <dgm:spPr/>
      <dgm:t>
        <a:bodyPr/>
        <a:lstStyle/>
        <a:p>
          <a:endParaRPr lang="en-US"/>
        </a:p>
      </dgm:t>
    </dgm:pt>
    <dgm:pt modelId="{DCFE4FD1-9693-441E-B8BE-5D13FABF9F4D}">
      <dgm:prSet phldrT="[Text]"/>
      <dgm:spPr/>
      <dgm:t>
        <a:bodyPr/>
        <a:lstStyle/>
        <a:p>
          <a:endParaRPr lang="en-US" dirty="0"/>
        </a:p>
      </dgm:t>
    </dgm:pt>
    <dgm:pt modelId="{D9CBD07D-2980-4787-B7B4-D0B2E31B68E3}" type="parTrans" cxnId="{DA5F7560-918C-4808-985B-BFF8390AAAC7}">
      <dgm:prSet/>
      <dgm:spPr/>
      <dgm:t>
        <a:bodyPr/>
        <a:lstStyle/>
        <a:p>
          <a:endParaRPr lang="en-US"/>
        </a:p>
      </dgm:t>
    </dgm:pt>
    <dgm:pt modelId="{7065BE14-B292-49E0-9BDA-466B2EBB8796}" type="sibTrans" cxnId="{DA5F7560-918C-4808-985B-BFF8390AAAC7}">
      <dgm:prSet/>
      <dgm:spPr/>
      <dgm:t>
        <a:bodyPr/>
        <a:lstStyle/>
        <a:p>
          <a:endParaRPr lang="en-US"/>
        </a:p>
      </dgm:t>
    </dgm:pt>
    <dgm:pt modelId="{9415D2C3-5D8D-4A87-BEDF-CB2FBE306AB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X represents “types” not “numbers”</a:t>
          </a:r>
        </a:p>
      </dgm:t>
    </dgm:pt>
    <dgm:pt modelId="{3A9ABCC9-BECB-40C1-AC5B-1CF833E43E1E}" type="parTrans" cxnId="{B124B01D-A8A3-4AB1-8C17-19A81C557924}">
      <dgm:prSet/>
      <dgm:spPr/>
      <dgm:t>
        <a:bodyPr/>
        <a:lstStyle/>
        <a:p>
          <a:endParaRPr lang="en-US"/>
        </a:p>
      </dgm:t>
    </dgm:pt>
    <dgm:pt modelId="{A23FF87C-A6C7-4FA3-8C06-D0DFD23AABC5}" type="sibTrans" cxnId="{B124B01D-A8A3-4AB1-8C17-19A81C557924}">
      <dgm:prSet/>
      <dgm:spPr/>
      <dgm:t>
        <a:bodyPr/>
        <a:lstStyle/>
        <a:p>
          <a:endParaRPr lang="en-US"/>
        </a:p>
      </dgm:t>
    </dgm:pt>
    <dgm:pt modelId="{FED2CD31-243B-4A96-93E3-8EABDB87F399}">
      <dgm:prSet phldrT="[Text]"/>
      <dgm:spPr/>
      <dgm:t>
        <a:bodyPr/>
        <a:lstStyle/>
        <a:p>
          <a:endParaRPr lang="en-US" dirty="0"/>
        </a:p>
      </dgm:t>
    </dgm:pt>
    <dgm:pt modelId="{D9876EAB-B977-4FDB-A40B-D603214BBCB9}" type="parTrans" cxnId="{F5DCF99A-1CD0-43AF-9405-6574F3AC3608}">
      <dgm:prSet/>
      <dgm:spPr/>
      <dgm:t>
        <a:bodyPr/>
        <a:lstStyle/>
        <a:p>
          <a:endParaRPr lang="en-US"/>
        </a:p>
      </dgm:t>
    </dgm:pt>
    <dgm:pt modelId="{E09AAAB0-25A8-42AD-89DB-FF4DE8553371}" type="sibTrans" cxnId="{F5DCF99A-1CD0-43AF-9405-6574F3AC3608}">
      <dgm:prSet/>
      <dgm:spPr/>
      <dgm:t>
        <a:bodyPr/>
        <a:lstStyle/>
        <a:p>
          <a:endParaRPr lang="en-US"/>
        </a:p>
      </dgm:t>
    </dgm:pt>
    <dgm:pt modelId="{E0CE643C-C90F-4E95-8AD7-9CFE2FB35D6C}">
      <dgm:prSet phldrT="[Text]"/>
      <dgm:spPr/>
      <dgm:t>
        <a:bodyPr/>
        <a:lstStyle/>
        <a:p>
          <a:endParaRPr lang="en-US" dirty="0"/>
        </a:p>
      </dgm:t>
    </dgm:pt>
    <dgm:pt modelId="{A07965B7-1F12-4AC8-9E48-8DD303A80DE3}" type="sibTrans" cxnId="{38EF39CC-DB91-4B95-BE83-2C8A02B3AB28}">
      <dgm:prSet/>
      <dgm:spPr/>
      <dgm:t>
        <a:bodyPr/>
        <a:lstStyle/>
        <a:p>
          <a:endParaRPr lang="en-US"/>
        </a:p>
      </dgm:t>
    </dgm:pt>
    <dgm:pt modelId="{E37FDBA7-CBAC-4352-9F0A-F379B6928863}" type="parTrans" cxnId="{38EF39CC-DB91-4B95-BE83-2C8A02B3AB28}">
      <dgm:prSet/>
      <dgm:spPr/>
      <dgm:t>
        <a:bodyPr/>
        <a:lstStyle/>
        <a:p>
          <a:endParaRPr lang="en-US"/>
        </a:p>
      </dgm:t>
    </dgm:pt>
    <dgm:pt modelId="{6E7140E7-CE31-40F9-A72B-8BCB0D91D17F}" type="pres">
      <dgm:prSet presAssocID="{20352A0A-4812-45FD-BD5E-52690676B1C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E37035F-869B-4C3B-9607-5FDCDC7FA5C1}" type="pres">
      <dgm:prSet presAssocID="{0C558748-2CF0-4A58-B923-C49ECE1B79FD}" presName="hierRoot1" presStyleCnt="0">
        <dgm:presLayoutVars>
          <dgm:hierBranch val="init"/>
        </dgm:presLayoutVars>
      </dgm:prSet>
      <dgm:spPr/>
    </dgm:pt>
    <dgm:pt modelId="{446B1D2D-FE39-4F0D-A081-1B2946E7C27D}" type="pres">
      <dgm:prSet presAssocID="{0C558748-2CF0-4A58-B923-C49ECE1B79FD}" presName="rootComposite1" presStyleCnt="0"/>
      <dgm:spPr/>
    </dgm:pt>
    <dgm:pt modelId="{A19C69CB-F5AB-46EC-BEF9-6CDBBEAE2BAB}" type="pres">
      <dgm:prSet presAssocID="{0C558748-2CF0-4A58-B923-C49ECE1B79F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C0F453-0DF4-4C1D-A3B7-4F790A179E35}" type="pres">
      <dgm:prSet presAssocID="{0C558748-2CF0-4A58-B923-C49ECE1B79F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2450170-FE8D-4E99-BEBA-D6DC67A96F6A}" type="pres">
      <dgm:prSet presAssocID="{0C558748-2CF0-4A58-B923-C49ECE1B79FD}" presName="hierChild2" presStyleCnt="0"/>
      <dgm:spPr/>
    </dgm:pt>
    <dgm:pt modelId="{9979E6C4-123D-432E-9D31-FD4C01152202}" type="pres">
      <dgm:prSet presAssocID="{5AF21A79-A15E-4EAA-96B3-777A9509C6D4}" presName="Name64" presStyleLbl="parChTrans1D2" presStyleIdx="0" presStyleCnt="4"/>
      <dgm:spPr/>
      <dgm:t>
        <a:bodyPr/>
        <a:lstStyle/>
        <a:p>
          <a:endParaRPr lang="en-US"/>
        </a:p>
      </dgm:t>
    </dgm:pt>
    <dgm:pt modelId="{B71041E9-6EDF-4E00-9977-4CA28D7733F6}" type="pres">
      <dgm:prSet presAssocID="{71C86C45-DB05-4E17-932E-316C747AEB84}" presName="hierRoot2" presStyleCnt="0">
        <dgm:presLayoutVars>
          <dgm:hierBranch val="init"/>
        </dgm:presLayoutVars>
      </dgm:prSet>
      <dgm:spPr/>
    </dgm:pt>
    <dgm:pt modelId="{C91ECB41-C637-42AF-87CE-9B47A5243CDD}" type="pres">
      <dgm:prSet presAssocID="{71C86C45-DB05-4E17-932E-316C747AEB84}" presName="rootComposite" presStyleCnt="0"/>
      <dgm:spPr/>
    </dgm:pt>
    <dgm:pt modelId="{07DCE553-EA73-4F02-8755-10FC2EF4EABE}" type="pres">
      <dgm:prSet presAssocID="{71C86C45-DB05-4E17-932E-316C747AEB84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AF13B2-4E7A-42E9-B328-3C356B42B2DA}" type="pres">
      <dgm:prSet presAssocID="{71C86C45-DB05-4E17-932E-316C747AEB84}" presName="rootConnector" presStyleLbl="node2" presStyleIdx="0" presStyleCnt="4"/>
      <dgm:spPr/>
      <dgm:t>
        <a:bodyPr/>
        <a:lstStyle/>
        <a:p>
          <a:endParaRPr lang="en-US"/>
        </a:p>
      </dgm:t>
    </dgm:pt>
    <dgm:pt modelId="{3B6F303E-3256-4CCE-96EB-2FA80C224533}" type="pres">
      <dgm:prSet presAssocID="{71C86C45-DB05-4E17-932E-316C747AEB84}" presName="hierChild4" presStyleCnt="0"/>
      <dgm:spPr/>
    </dgm:pt>
    <dgm:pt modelId="{E66D3876-18C0-47A4-ACB5-A50A18015676}" type="pres">
      <dgm:prSet presAssocID="{D9CBD07D-2980-4787-B7B4-D0B2E31B68E3}" presName="Name64" presStyleLbl="parChTrans1D3" presStyleIdx="0" presStyleCnt="4"/>
      <dgm:spPr/>
      <dgm:t>
        <a:bodyPr/>
        <a:lstStyle/>
        <a:p>
          <a:endParaRPr lang="en-US"/>
        </a:p>
      </dgm:t>
    </dgm:pt>
    <dgm:pt modelId="{F938D220-F37C-4808-98E5-D2F6A9C5983B}" type="pres">
      <dgm:prSet presAssocID="{DCFE4FD1-9693-441E-B8BE-5D13FABF9F4D}" presName="hierRoot2" presStyleCnt="0">
        <dgm:presLayoutVars>
          <dgm:hierBranch val="init"/>
        </dgm:presLayoutVars>
      </dgm:prSet>
      <dgm:spPr/>
    </dgm:pt>
    <dgm:pt modelId="{A60BA920-3595-482F-B851-FDB0C4B6B1F3}" type="pres">
      <dgm:prSet presAssocID="{DCFE4FD1-9693-441E-B8BE-5D13FABF9F4D}" presName="rootComposite" presStyleCnt="0"/>
      <dgm:spPr/>
    </dgm:pt>
    <dgm:pt modelId="{58D9055C-4C9A-477B-ABE3-E87B2ABDC5A6}" type="pres">
      <dgm:prSet presAssocID="{DCFE4FD1-9693-441E-B8BE-5D13FABF9F4D}" presName="rootText" presStyleLbl="node3" presStyleIdx="0" presStyleCnt="4" custScaleX="1383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945D274-839A-40B0-AAF7-9941A7381EEB}" type="pres">
      <dgm:prSet presAssocID="{DCFE4FD1-9693-441E-B8BE-5D13FABF9F4D}" presName="rootConnector" presStyleLbl="node3" presStyleIdx="0" presStyleCnt="4"/>
      <dgm:spPr/>
      <dgm:t>
        <a:bodyPr/>
        <a:lstStyle/>
        <a:p>
          <a:endParaRPr lang="en-US"/>
        </a:p>
      </dgm:t>
    </dgm:pt>
    <dgm:pt modelId="{D057F7E6-0A31-4211-8C41-EAEA3A3590D8}" type="pres">
      <dgm:prSet presAssocID="{DCFE4FD1-9693-441E-B8BE-5D13FABF9F4D}" presName="hierChild4" presStyleCnt="0"/>
      <dgm:spPr/>
    </dgm:pt>
    <dgm:pt modelId="{1942CDA5-EB29-4A72-919B-C19A297E4EDA}" type="pres">
      <dgm:prSet presAssocID="{DCFE4FD1-9693-441E-B8BE-5D13FABF9F4D}" presName="hierChild5" presStyleCnt="0"/>
      <dgm:spPr/>
    </dgm:pt>
    <dgm:pt modelId="{C8636D22-7D6D-42CB-8000-59B8E58DE4DC}" type="pres">
      <dgm:prSet presAssocID="{71C86C45-DB05-4E17-932E-316C747AEB84}" presName="hierChild5" presStyleCnt="0"/>
      <dgm:spPr/>
    </dgm:pt>
    <dgm:pt modelId="{27FB9911-7DF3-4BD9-861C-50D19F8F12CB}" type="pres">
      <dgm:prSet presAssocID="{F7A1F613-2B3B-4F3E-9630-B8308EBF4819}" presName="Name64" presStyleLbl="parChTrans1D2" presStyleIdx="1" presStyleCnt="4"/>
      <dgm:spPr/>
      <dgm:t>
        <a:bodyPr/>
        <a:lstStyle/>
        <a:p>
          <a:endParaRPr lang="en-US"/>
        </a:p>
      </dgm:t>
    </dgm:pt>
    <dgm:pt modelId="{2E67743F-41EC-43B6-A750-1462CBC249A0}" type="pres">
      <dgm:prSet presAssocID="{779A95E8-9107-487F-B198-8F2B3C1D4D09}" presName="hierRoot2" presStyleCnt="0">
        <dgm:presLayoutVars>
          <dgm:hierBranch val="init"/>
        </dgm:presLayoutVars>
      </dgm:prSet>
      <dgm:spPr/>
    </dgm:pt>
    <dgm:pt modelId="{033D2188-7C55-4D55-AC53-DECA9B867BCD}" type="pres">
      <dgm:prSet presAssocID="{779A95E8-9107-487F-B198-8F2B3C1D4D09}" presName="rootComposite" presStyleCnt="0"/>
      <dgm:spPr/>
    </dgm:pt>
    <dgm:pt modelId="{277D23B5-A997-4B04-9C0E-424408C01D02}" type="pres">
      <dgm:prSet presAssocID="{779A95E8-9107-487F-B198-8F2B3C1D4D09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910FA0-86D7-435F-B6EC-B17355A6857D}" type="pres">
      <dgm:prSet presAssocID="{779A95E8-9107-487F-B198-8F2B3C1D4D09}" presName="rootConnector" presStyleLbl="node2" presStyleIdx="1" presStyleCnt="4"/>
      <dgm:spPr/>
      <dgm:t>
        <a:bodyPr/>
        <a:lstStyle/>
        <a:p>
          <a:endParaRPr lang="en-US"/>
        </a:p>
      </dgm:t>
    </dgm:pt>
    <dgm:pt modelId="{0E665B4C-B7B1-43B8-B309-1320135074BA}" type="pres">
      <dgm:prSet presAssocID="{779A95E8-9107-487F-B198-8F2B3C1D4D09}" presName="hierChild4" presStyleCnt="0"/>
      <dgm:spPr/>
    </dgm:pt>
    <dgm:pt modelId="{5F6D7FE9-EB65-4303-8680-B1AF1B95FF09}" type="pres">
      <dgm:prSet presAssocID="{3A9ABCC9-BECB-40C1-AC5B-1CF833E43E1E}" presName="Name64" presStyleLbl="parChTrans1D3" presStyleIdx="1" presStyleCnt="4"/>
      <dgm:spPr/>
      <dgm:t>
        <a:bodyPr/>
        <a:lstStyle/>
        <a:p>
          <a:endParaRPr lang="en-US"/>
        </a:p>
      </dgm:t>
    </dgm:pt>
    <dgm:pt modelId="{596DF61E-BDEF-431B-8D81-2E2FC61B9FB8}" type="pres">
      <dgm:prSet presAssocID="{9415D2C3-5D8D-4A87-BEDF-CB2FBE306ABF}" presName="hierRoot2" presStyleCnt="0">
        <dgm:presLayoutVars>
          <dgm:hierBranch val="init"/>
        </dgm:presLayoutVars>
      </dgm:prSet>
      <dgm:spPr/>
    </dgm:pt>
    <dgm:pt modelId="{753BE290-401B-42C8-A63C-2A4251228EA3}" type="pres">
      <dgm:prSet presAssocID="{9415D2C3-5D8D-4A87-BEDF-CB2FBE306ABF}" presName="rootComposite" presStyleCnt="0"/>
      <dgm:spPr/>
    </dgm:pt>
    <dgm:pt modelId="{6DE5F085-54A2-460B-BC49-B43FF0F20864}" type="pres">
      <dgm:prSet presAssocID="{9415D2C3-5D8D-4A87-BEDF-CB2FBE306ABF}" presName="rootText" presStyleLbl="node3" presStyleIdx="1" presStyleCnt="4" custScaleX="1383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153D1D-CC25-4BA7-98D8-6792B3AD0B09}" type="pres">
      <dgm:prSet presAssocID="{9415D2C3-5D8D-4A87-BEDF-CB2FBE306ABF}" presName="rootConnector" presStyleLbl="node3" presStyleIdx="1" presStyleCnt="4"/>
      <dgm:spPr/>
      <dgm:t>
        <a:bodyPr/>
        <a:lstStyle/>
        <a:p>
          <a:endParaRPr lang="en-US"/>
        </a:p>
      </dgm:t>
    </dgm:pt>
    <dgm:pt modelId="{98D7904D-EA80-4F1A-B87F-6820475D21E3}" type="pres">
      <dgm:prSet presAssocID="{9415D2C3-5D8D-4A87-BEDF-CB2FBE306ABF}" presName="hierChild4" presStyleCnt="0"/>
      <dgm:spPr/>
    </dgm:pt>
    <dgm:pt modelId="{0FC27B6A-C313-4692-A856-48D8CFEA9521}" type="pres">
      <dgm:prSet presAssocID="{9415D2C3-5D8D-4A87-BEDF-CB2FBE306ABF}" presName="hierChild5" presStyleCnt="0"/>
      <dgm:spPr/>
    </dgm:pt>
    <dgm:pt modelId="{89F4097D-D3B5-4E65-A961-C488CD418B10}" type="pres">
      <dgm:prSet presAssocID="{779A95E8-9107-487F-B198-8F2B3C1D4D09}" presName="hierChild5" presStyleCnt="0"/>
      <dgm:spPr/>
    </dgm:pt>
    <dgm:pt modelId="{7455A952-348C-4BE6-849A-78E8C95CFB58}" type="pres">
      <dgm:prSet presAssocID="{38C8B014-2688-49C6-A69F-7FA7387E2EDB}" presName="Name64" presStyleLbl="parChTrans1D2" presStyleIdx="2" presStyleCnt="4"/>
      <dgm:spPr/>
      <dgm:t>
        <a:bodyPr/>
        <a:lstStyle/>
        <a:p>
          <a:endParaRPr lang="en-US"/>
        </a:p>
      </dgm:t>
    </dgm:pt>
    <dgm:pt modelId="{770DBA39-6D31-4493-8D51-7DB69A21C3C6}" type="pres">
      <dgm:prSet presAssocID="{440EA904-9008-4C3D-BDC7-ED36250D2D74}" presName="hierRoot2" presStyleCnt="0">
        <dgm:presLayoutVars>
          <dgm:hierBranch val="init"/>
        </dgm:presLayoutVars>
      </dgm:prSet>
      <dgm:spPr/>
    </dgm:pt>
    <dgm:pt modelId="{223FD24F-EB65-442F-B611-ED5C37341539}" type="pres">
      <dgm:prSet presAssocID="{440EA904-9008-4C3D-BDC7-ED36250D2D74}" presName="rootComposite" presStyleCnt="0"/>
      <dgm:spPr/>
    </dgm:pt>
    <dgm:pt modelId="{6519D33F-9459-4147-AA61-A3D22B5021FA}" type="pres">
      <dgm:prSet presAssocID="{440EA904-9008-4C3D-BDC7-ED36250D2D74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0AE971-04AF-4226-B027-FCC1E696287A}" type="pres">
      <dgm:prSet presAssocID="{440EA904-9008-4C3D-BDC7-ED36250D2D74}" presName="rootConnector" presStyleLbl="node2" presStyleIdx="2" presStyleCnt="4"/>
      <dgm:spPr/>
      <dgm:t>
        <a:bodyPr/>
        <a:lstStyle/>
        <a:p>
          <a:endParaRPr lang="en-US"/>
        </a:p>
      </dgm:t>
    </dgm:pt>
    <dgm:pt modelId="{4D5A0985-08C7-4FA5-A8C8-D656EBEB6537}" type="pres">
      <dgm:prSet presAssocID="{440EA904-9008-4C3D-BDC7-ED36250D2D74}" presName="hierChild4" presStyleCnt="0"/>
      <dgm:spPr/>
    </dgm:pt>
    <dgm:pt modelId="{6F6AC470-24B4-418B-B834-028EB1DF8C06}" type="pres">
      <dgm:prSet presAssocID="{D9876EAB-B977-4FDB-A40B-D603214BBCB9}" presName="Name64" presStyleLbl="parChTrans1D3" presStyleIdx="2" presStyleCnt="4"/>
      <dgm:spPr/>
      <dgm:t>
        <a:bodyPr/>
        <a:lstStyle/>
        <a:p>
          <a:endParaRPr lang="en-US"/>
        </a:p>
      </dgm:t>
    </dgm:pt>
    <dgm:pt modelId="{3717F945-C7D3-4816-9601-61D0EBE063DD}" type="pres">
      <dgm:prSet presAssocID="{FED2CD31-243B-4A96-93E3-8EABDB87F399}" presName="hierRoot2" presStyleCnt="0">
        <dgm:presLayoutVars>
          <dgm:hierBranch val="init"/>
        </dgm:presLayoutVars>
      </dgm:prSet>
      <dgm:spPr/>
    </dgm:pt>
    <dgm:pt modelId="{A385D9D5-9502-4892-B4FB-6E4B76E9D303}" type="pres">
      <dgm:prSet presAssocID="{FED2CD31-243B-4A96-93E3-8EABDB87F399}" presName="rootComposite" presStyleCnt="0"/>
      <dgm:spPr/>
    </dgm:pt>
    <dgm:pt modelId="{124035C9-7381-48D4-BA09-427BE8E93E53}" type="pres">
      <dgm:prSet presAssocID="{FED2CD31-243B-4A96-93E3-8EABDB87F399}" presName="rootText" presStyleLbl="node3" presStyleIdx="2" presStyleCnt="4" custScaleX="1383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E251FC-CCEA-4B82-A8EB-F06D7F78D793}" type="pres">
      <dgm:prSet presAssocID="{FED2CD31-243B-4A96-93E3-8EABDB87F399}" presName="rootConnector" presStyleLbl="node3" presStyleIdx="2" presStyleCnt="4"/>
      <dgm:spPr/>
      <dgm:t>
        <a:bodyPr/>
        <a:lstStyle/>
        <a:p>
          <a:endParaRPr lang="en-US"/>
        </a:p>
      </dgm:t>
    </dgm:pt>
    <dgm:pt modelId="{FCC59E92-DFD4-4000-AC6C-F6E6EFF2126A}" type="pres">
      <dgm:prSet presAssocID="{FED2CD31-243B-4A96-93E3-8EABDB87F399}" presName="hierChild4" presStyleCnt="0"/>
      <dgm:spPr/>
    </dgm:pt>
    <dgm:pt modelId="{BED91179-1F2D-401C-9FB3-9081B43DD36F}" type="pres">
      <dgm:prSet presAssocID="{FED2CD31-243B-4A96-93E3-8EABDB87F399}" presName="hierChild5" presStyleCnt="0"/>
      <dgm:spPr/>
    </dgm:pt>
    <dgm:pt modelId="{3DF5361B-C492-400B-9152-6298BFC28259}" type="pres">
      <dgm:prSet presAssocID="{440EA904-9008-4C3D-BDC7-ED36250D2D74}" presName="hierChild5" presStyleCnt="0"/>
      <dgm:spPr/>
    </dgm:pt>
    <dgm:pt modelId="{C47FD0E7-201A-4BD2-A298-2D354360BC67}" type="pres">
      <dgm:prSet presAssocID="{E035EFCB-BCCE-4243-8BE6-10BE3DAD3577}" presName="Name64" presStyleLbl="parChTrans1D2" presStyleIdx="3" presStyleCnt="4"/>
      <dgm:spPr/>
      <dgm:t>
        <a:bodyPr/>
        <a:lstStyle/>
        <a:p>
          <a:endParaRPr lang="en-US"/>
        </a:p>
      </dgm:t>
    </dgm:pt>
    <dgm:pt modelId="{49DC8D50-CCCA-41FA-A97A-EAAB85F65F6F}" type="pres">
      <dgm:prSet presAssocID="{0536BBA3-2074-4D12-A2EA-130B205A9674}" presName="hierRoot2" presStyleCnt="0">
        <dgm:presLayoutVars>
          <dgm:hierBranch val="init"/>
        </dgm:presLayoutVars>
      </dgm:prSet>
      <dgm:spPr/>
    </dgm:pt>
    <dgm:pt modelId="{ECF198AC-13A2-4328-B92C-43AE170028B1}" type="pres">
      <dgm:prSet presAssocID="{0536BBA3-2074-4D12-A2EA-130B205A9674}" presName="rootComposite" presStyleCnt="0"/>
      <dgm:spPr/>
    </dgm:pt>
    <dgm:pt modelId="{255B0561-8FDB-421B-B7D6-0849DB993DE8}" type="pres">
      <dgm:prSet presAssocID="{0536BBA3-2074-4D12-A2EA-130B205A9674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F35A92-E96E-4CBD-9C80-DA6559FAC057}" type="pres">
      <dgm:prSet presAssocID="{0536BBA3-2074-4D12-A2EA-130B205A9674}" presName="rootConnector" presStyleLbl="node2" presStyleIdx="3" presStyleCnt="4"/>
      <dgm:spPr/>
      <dgm:t>
        <a:bodyPr/>
        <a:lstStyle/>
        <a:p>
          <a:endParaRPr lang="en-US"/>
        </a:p>
      </dgm:t>
    </dgm:pt>
    <dgm:pt modelId="{A00C085F-2459-4AE2-AD0E-E6B546DC2D98}" type="pres">
      <dgm:prSet presAssocID="{0536BBA3-2074-4D12-A2EA-130B205A9674}" presName="hierChild4" presStyleCnt="0"/>
      <dgm:spPr/>
    </dgm:pt>
    <dgm:pt modelId="{6A52FC8F-465B-480D-9FD3-F1319A094788}" type="pres">
      <dgm:prSet presAssocID="{E37FDBA7-CBAC-4352-9F0A-F379B6928863}" presName="Name64" presStyleLbl="parChTrans1D3" presStyleIdx="3" presStyleCnt="4"/>
      <dgm:spPr/>
      <dgm:t>
        <a:bodyPr/>
        <a:lstStyle/>
        <a:p>
          <a:endParaRPr lang="en-US"/>
        </a:p>
      </dgm:t>
    </dgm:pt>
    <dgm:pt modelId="{443A4EB9-B88E-447C-B4B1-1A1E602F04F5}" type="pres">
      <dgm:prSet presAssocID="{E0CE643C-C90F-4E95-8AD7-9CFE2FB35D6C}" presName="hierRoot2" presStyleCnt="0">
        <dgm:presLayoutVars>
          <dgm:hierBranch val="init"/>
        </dgm:presLayoutVars>
      </dgm:prSet>
      <dgm:spPr/>
    </dgm:pt>
    <dgm:pt modelId="{B319C6F2-7E22-46BC-B86A-653F9FDFFBF0}" type="pres">
      <dgm:prSet presAssocID="{E0CE643C-C90F-4E95-8AD7-9CFE2FB35D6C}" presName="rootComposite" presStyleCnt="0"/>
      <dgm:spPr/>
    </dgm:pt>
    <dgm:pt modelId="{C77C6081-3205-4121-9AE8-407CE6DFFF04}" type="pres">
      <dgm:prSet presAssocID="{E0CE643C-C90F-4E95-8AD7-9CFE2FB35D6C}" presName="rootText" presStyleLbl="node3" presStyleIdx="3" presStyleCnt="4" custScaleX="1383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0E52C8-A93E-49DC-8368-72085686E1B0}" type="pres">
      <dgm:prSet presAssocID="{E0CE643C-C90F-4E95-8AD7-9CFE2FB35D6C}" presName="rootConnector" presStyleLbl="node3" presStyleIdx="3" presStyleCnt="4"/>
      <dgm:spPr/>
      <dgm:t>
        <a:bodyPr/>
        <a:lstStyle/>
        <a:p>
          <a:endParaRPr lang="en-US"/>
        </a:p>
      </dgm:t>
    </dgm:pt>
    <dgm:pt modelId="{6AF41A89-DC7A-4AC1-BCEE-9750ABE1F35E}" type="pres">
      <dgm:prSet presAssocID="{E0CE643C-C90F-4E95-8AD7-9CFE2FB35D6C}" presName="hierChild4" presStyleCnt="0"/>
      <dgm:spPr/>
    </dgm:pt>
    <dgm:pt modelId="{7E4C76DE-101A-4044-8321-F53D10AEAE46}" type="pres">
      <dgm:prSet presAssocID="{E0CE643C-C90F-4E95-8AD7-9CFE2FB35D6C}" presName="hierChild5" presStyleCnt="0"/>
      <dgm:spPr/>
    </dgm:pt>
    <dgm:pt modelId="{7AB802FF-FABB-457F-AB30-BC060E365EA1}" type="pres">
      <dgm:prSet presAssocID="{0536BBA3-2074-4D12-A2EA-130B205A9674}" presName="hierChild5" presStyleCnt="0"/>
      <dgm:spPr/>
    </dgm:pt>
    <dgm:pt modelId="{3E3D3B07-853A-4FB8-9359-55B63BA31754}" type="pres">
      <dgm:prSet presAssocID="{0C558748-2CF0-4A58-B923-C49ECE1B79FD}" presName="hierChild3" presStyleCnt="0"/>
      <dgm:spPr/>
    </dgm:pt>
  </dgm:ptLst>
  <dgm:cxnLst>
    <dgm:cxn modelId="{B607B331-5F14-4B10-9559-BE86199062B3}" type="presOf" srcId="{9415D2C3-5D8D-4A87-BEDF-CB2FBE306ABF}" destId="{14153D1D-CC25-4BA7-98D8-6792B3AD0B09}" srcOrd="1" destOrd="0" presId="urn:microsoft.com/office/officeart/2009/3/layout/HorizontalOrganizationChart"/>
    <dgm:cxn modelId="{38EF39CC-DB91-4B95-BE83-2C8A02B3AB28}" srcId="{0536BBA3-2074-4D12-A2EA-130B205A9674}" destId="{E0CE643C-C90F-4E95-8AD7-9CFE2FB35D6C}" srcOrd="0" destOrd="0" parTransId="{E37FDBA7-CBAC-4352-9F0A-F379B6928863}" sibTransId="{A07965B7-1F12-4AC8-9E48-8DD303A80DE3}"/>
    <dgm:cxn modelId="{B718FACF-5F77-4A5D-B3DA-B333421A12E4}" type="presOf" srcId="{0C558748-2CF0-4A58-B923-C49ECE1B79FD}" destId="{F0C0F453-0DF4-4C1D-A3B7-4F790A179E35}" srcOrd="1" destOrd="0" presId="urn:microsoft.com/office/officeart/2009/3/layout/HorizontalOrganizationChart"/>
    <dgm:cxn modelId="{A72F1A0E-CEFA-4A7F-B372-2F15A7F03841}" type="presOf" srcId="{F7A1F613-2B3B-4F3E-9630-B8308EBF4819}" destId="{27FB9911-7DF3-4BD9-861C-50D19F8F12CB}" srcOrd="0" destOrd="0" presId="urn:microsoft.com/office/officeart/2009/3/layout/HorizontalOrganizationChart"/>
    <dgm:cxn modelId="{3C12C375-7B10-4231-ABCA-DB670091095A}" type="presOf" srcId="{5AF21A79-A15E-4EAA-96B3-777A9509C6D4}" destId="{9979E6C4-123D-432E-9D31-FD4C01152202}" srcOrd="0" destOrd="0" presId="urn:microsoft.com/office/officeart/2009/3/layout/HorizontalOrganizationChart"/>
    <dgm:cxn modelId="{EA65FD36-8E2E-4C8D-B0E4-8A4A5348EECA}" type="presOf" srcId="{779A95E8-9107-487F-B198-8F2B3C1D4D09}" destId="{277D23B5-A997-4B04-9C0E-424408C01D02}" srcOrd="0" destOrd="0" presId="urn:microsoft.com/office/officeart/2009/3/layout/HorizontalOrganizationChart"/>
    <dgm:cxn modelId="{D896C732-0829-46BD-B491-C791BF980C20}" type="presOf" srcId="{DCFE4FD1-9693-441E-B8BE-5D13FABF9F4D}" destId="{6945D274-839A-40B0-AAF7-9941A7381EEB}" srcOrd="1" destOrd="0" presId="urn:microsoft.com/office/officeart/2009/3/layout/HorizontalOrganizationChart"/>
    <dgm:cxn modelId="{4F40E3F3-FC10-4EAA-B9E6-AFFC4AFE04D7}" type="presOf" srcId="{9415D2C3-5D8D-4A87-BEDF-CB2FBE306ABF}" destId="{6DE5F085-54A2-460B-BC49-B43FF0F20864}" srcOrd="0" destOrd="0" presId="urn:microsoft.com/office/officeart/2009/3/layout/HorizontalOrganizationChart"/>
    <dgm:cxn modelId="{816E8453-4B03-408C-B141-81F6405C6058}" type="presOf" srcId="{DCFE4FD1-9693-441E-B8BE-5D13FABF9F4D}" destId="{58D9055C-4C9A-477B-ABE3-E87B2ABDC5A6}" srcOrd="0" destOrd="0" presId="urn:microsoft.com/office/officeart/2009/3/layout/HorizontalOrganizationChart"/>
    <dgm:cxn modelId="{D19385A8-F42C-4D5F-9694-2C46B10A5CE6}" type="presOf" srcId="{E0CE643C-C90F-4E95-8AD7-9CFE2FB35D6C}" destId="{C77C6081-3205-4121-9AE8-407CE6DFFF04}" srcOrd="0" destOrd="0" presId="urn:microsoft.com/office/officeart/2009/3/layout/HorizontalOrganizationChart"/>
    <dgm:cxn modelId="{B1A730DC-E702-4F7E-AAEA-86252DA7A71F}" srcId="{0C558748-2CF0-4A58-B923-C49ECE1B79FD}" destId="{71C86C45-DB05-4E17-932E-316C747AEB84}" srcOrd="0" destOrd="0" parTransId="{5AF21A79-A15E-4EAA-96B3-777A9509C6D4}" sibTransId="{315000E1-FE50-46B5-AEB4-369EC65699BD}"/>
    <dgm:cxn modelId="{B124B01D-A8A3-4AB1-8C17-19A81C557924}" srcId="{779A95E8-9107-487F-B198-8F2B3C1D4D09}" destId="{9415D2C3-5D8D-4A87-BEDF-CB2FBE306ABF}" srcOrd="0" destOrd="0" parTransId="{3A9ABCC9-BECB-40C1-AC5B-1CF833E43E1E}" sibTransId="{A23FF87C-A6C7-4FA3-8C06-D0DFD23AABC5}"/>
    <dgm:cxn modelId="{A0DCED96-D62C-4640-A1F7-16B75DC214E5}" type="presOf" srcId="{38C8B014-2688-49C6-A69F-7FA7387E2EDB}" destId="{7455A952-348C-4BE6-849A-78E8C95CFB58}" srcOrd="0" destOrd="0" presId="urn:microsoft.com/office/officeart/2009/3/layout/HorizontalOrganizationChart"/>
    <dgm:cxn modelId="{4A1B57DC-6CEA-4AC8-A7D6-235D119BA8FC}" type="presOf" srcId="{0536BBA3-2074-4D12-A2EA-130B205A9674}" destId="{255B0561-8FDB-421B-B7D6-0849DB993DE8}" srcOrd="0" destOrd="0" presId="urn:microsoft.com/office/officeart/2009/3/layout/HorizontalOrganizationChart"/>
    <dgm:cxn modelId="{39A234FD-4FDF-46AB-B19B-1CB615F1620E}" type="presOf" srcId="{71C86C45-DB05-4E17-932E-316C747AEB84}" destId="{6CAF13B2-4E7A-42E9-B328-3C356B42B2DA}" srcOrd="1" destOrd="0" presId="urn:microsoft.com/office/officeart/2009/3/layout/HorizontalOrganizationChart"/>
    <dgm:cxn modelId="{1D55BF99-A8BF-47FD-9FB8-8F719A6C5F4A}" srcId="{20352A0A-4812-45FD-BD5E-52690676B1C1}" destId="{0C558748-2CF0-4A58-B923-C49ECE1B79FD}" srcOrd="0" destOrd="0" parTransId="{15314C94-FB21-4F79-A66D-AA37CE70371F}" sibTransId="{134B3255-514F-4D07-B70B-0148D3049BE0}"/>
    <dgm:cxn modelId="{137CE7F0-B73B-4A02-A98D-A1CA0782B2D0}" srcId="{0C558748-2CF0-4A58-B923-C49ECE1B79FD}" destId="{440EA904-9008-4C3D-BDC7-ED36250D2D74}" srcOrd="2" destOrd="0" parTransId="{38C8B014-2688-49C6-A69F-7FA7387E2EDB}" sibTransId="{EDC5AED5-D644-49B7-B375-BF01B70F238C}"/>
    <dgm:cxn modelId="{F56A0730-87D8-4D28-B559-94AA507BF105}" type="presOf" srcId="{0C558748-2CF0-4A58-B923-C49ECE1B79FD}" destId="{A19C69CB-F5AB-46EC-BEF9-6CDBBEAE2BAB}" srcOrd="0" destOrd="0" presId="urn:microsoft.com/office/officeart/2009/3/layout/HorizontalOrganizationChart"/>
    <dgm:cxn modelId="{BD96CFEA-587F-4A1C-83C1-811B00B91A61}" type="presOf" srcId="{FED2CD31-243B-4A96-93E3-8EABDB87F399}" destId="{124035C9-7381-48D4-BA09-427BE8E93E53}" srcOrd="0" destOrd="0" presId="urn:microsoft.com/office/officeart/2009/3/layout/HorizontalOrganizationChart"/>
    <dgm:cxn modelId="{8B074F0C-272F-464D-9FD9-1441B3A9095E}" type="presOf" srcId="{779A95E8-9107-487F-B198-8F2B3C1D4D09}" destId="{8B910FA0-86D7-435F-B6EC-B17355A6857D}" srcOrd="1" destOrd="0" presId="urn:microsoft.com/office/officeart/2009/3/layout/HorizontalOrganizationChart"/>
    <dgm:cxn modelId="{DA5F7560-918C-4808-985B-BFF8390AAAC7}" srcId="{71C86C45-DB05-4E17-932E-316C747AEB84}" destId="{DCFE4FD1-9693-441E-B8BE-5D13FABF9F4D}" srcOrd="0" destOrd="0" parTransId="{D9CBD07D-2980-4787-B7B4-D0B2E31B68E3}" sibTransId="{7065BE14-B292-49E0-9BDA-466B2EBB8796}"/>
    <dgm:cxn modelId="{9FC6778F-A65C-4DB7-9E83-68DAC34B853A}" type="presOf" srcId="{E0CE643C-C90F-4E95-8AD7-9CFE2FB35D6C}" destId="{850E52C8-A93E-49DC-8368-72085686E1B0}" srcOrd="1" destOrd="0" presId="urn:microsoft.com/office/officeart/2009/3/layout/HorizontalOrganizationChart"/>
    <dgm:cxn modelId="{32A86BC9-4E45-496B-B92F-F4A4F78935AE}" type="presOf" srcId="{E035EFCB-BCCE-4243-8BE6-10BE3DAD3577}" destId="{C47FD0E7-201A-4BD2-A298-2D354360BC67}" srcOrd="0" destOrd="0" presId="urn:microsoft.com/office/officeart/2009/3/layout/HorizontalOrganizationChart"/>
    <dgm:cxn modelId="{AA53DE6C-7520-4FBD-9C72-52A009F77D50}" type="presOf" srcId="{FED2CD31-243B-4A96-93E3-8EABDB87F399}" destId="{8BE251FC-CCEA-4B82-A8EB-F06D7F78D793}" srcOrd="1" destOrd="0" presId="urn:microsoft.com/office/officeart/2009/3/layout/HorizontalOrganizationChart"/>
    <dgm:cxn modelId="{80C7084C-E71D-4BDE-85BF-043BFFE007D7}" type="presOf" srcId="{440EA904-9008-4C3D-BDC7-ED36250D2D74}" destId="{6519D33F-9459-4147-AA61-A3D22B5021FA}" srcOrd="0" destOrd="0" presId="urn:microsoft.com/office/officeart/2009/3/layout/HorizontalOrganizationChart"/>
    <dgm:cxn modelId="{D7ABBF60-1201-4387-932C-1BF3608481EA}" type="presOf" srcId="{20352A0A-4812-45FD-BD5E-52690676B1C1}" destId="{6E7140E7-CE31-40F9-A72B-8BCB0D91D17F}" srcOrd="0" destOrd="0" presId="urn:microsoft.com/office/officeart/2009/3/layout/HorizontalOrganizationChart"/>
    <dgm:cxn modelId="{8864FEFA-4C8F-44DE-8928-8EEECDA86256}" type="presOf" srcId="{D9CBD07D-2980-4787-B7B4-D0B2E31B68E3}" destId="{E66D3876-18C0-47A4-ACB5-A50A18015676}" srcOrd="0" destOrd="0" presId="urn:microsoft.com/office/officeart/2009/3/layout/HorizontalOrganizationChart"/>
    <dgm:cxn modelId="{97D99495-9FBF-491B-A7E8-951063F54BD6}" type="presOf" srcId="{0536BBA3-2074-4D12-A2EA-130B205A9674}" destId="{1AF35A92-E96E-4CBD-9C80-DA6559FAC057}" srcOrd="1" destOrd="0" presId="urn:microsoft.com/office/officeart/2009/3/layout/HorizontalOrganizationChart"/>
    <dgm:cxn modelId="{15B02A9F-E261-45F9-A72B-35DA5E9C8042}" type="presOf" srcId="{D9876EAB-B977-4FDB-A40B-D603214BBCB9}" destId="{6F6AC470-24B4-418B-B834-028EB1DF8C06}" srcOrd="0" destOrd="0" presId="urn:microsoft.com/office/officeart/2009/3/layout/HorizontalOrganizationChart"/>
    <dgm:cxn modelId="{57E5D272-A6B5-42C6-87BA-776C8BCC055C}" type="presOf" srcId="{440EA904-9008-4C3D-BDC7-ED36250D2D74}" destId="{B10AE971-04AF-4226-B027-FCC1E696287A}" srcOrd="1" destOrd="0" presId="urn:microsoft.com/office/officeart/2009/3/layout/HorizontalOrganizationChart"/>
    <dgm:cxn modelId="{F5DCF99A-1CD0-43AF-9405-6574F3AC3608}" srcId="{440EA904-9008-4C3D-BDC7-ED36250D2D74}" destId="{FED2CD31-243B-4A96-93E3-8EABDB87F399}" srcOrd="0" destOrd="0" parTransId="{D9876EAB-B977-4FDB-A40B-D603214BBCB9}" sibTransId="{E09AAAB0-25A8-42AD-89DB-FF4DE8553371}"/>
    <dgm:cxn modelId="{B3DF7F61-3E36-4607-9FD2-26F3EC25031B}" type="presOf" srcId="{71C86C45-DB05-4E17-932E-316C747AEB84}" destId="{07DCE553-EA73-4F02-8755-10FC2EF4EABE}" srcOrd="0" destOrd="0" presId="urn:microsoft.com/office/officeart/2009/3/layout/HorizontalOrganizationChart"/>
    <dgm:cxn modelId="{BD9FD744-8676-4208-8D43-A0F54A753BA9}" type="presOf" srcId="{E37FDBA7-CBAC-4352-9F0A-F379B6928863}" destId="{6A52FC8F-465B-480D-9FD3-F1319A094788}" srcOrd="0" destOrd="0" presId="urn:microsoft.com/office/officeart/2009/3/layout/HorizontalOrganizationChart"/>
    <dgm:cxn modelId="{EF528043-4D46-490A-9C77-1F3DE8F4183F}" srcId="{0C558748-2CF0-4A58-B923-C49ECE1B79FD}" destId="{779A95E8-9107-487F-B198-8F2B3C1D4D09}" srcOrd="1" destOrd="0" parTransId="{F7A1F613-2B3B-4F3E-9630-B8308EBF4819}" sibTransId="{89E9C625-ACBA-4E81-8C3C-BB80EAB921FF}"/>
    <dgm:cxn modelId="{B295E2C2-7869-4D34-929A-C3643F30D0CE}" srcId="{0C558748-2CF0-4A58-B923-C49ECE1B79FD}" destId="{0536BBA3-2074-4D12-A2EA-130B205A9674}" srcOrd="3" destOrd="0" parTransId="{E035EFCB-BCCE-4243-8BE6-10BE3DAD3577}" sibTransId="{E1629DA5-40F5-4256-B8A7-8946E1FD322D}"/>
    <dgm:cxn modelId="{772CC16B-A923-469E-9196-62409E4B1390}" type="presOf" srcId="{3A9ABCC9-BECB-40C1-AC5B-1CF833E43E1E}" destId="{5F6D7FE9-EB65-4303-8680-B1AF1B95FF09}" srcOrd="0" destOrd="0" presId="urn:microsoft.com/office/officeart/2009/3/layout/HorizontalOrganizationChart"/>
    <dgm:cxn modelId="{6CA33FBB-A77C-4F36-8B5A-577113E4C0FE}" type="presParOf" srcId="{6E7140E7-CE31-40F9-A72B-8BCB0D91D17F}" destId="{AE37035F-869B-4C3B-9607-5FDCDC7FA5C1}" srcOrd="0" destOrd="0" presId="urn:microsoft.com/office/officeart/2009/3/layout/HorizontalOrganizationChart"/>
    <dgm:cxn modelId="{E1A3A2FC-1176-48C6-BE88-6AC69F8CF2D7}" type="presParOf" srcId="{AE37035F-869B-4C3B-9607-5FDCDC7FA5C1}" destId="{446B1D2D-FE39-4F0D-A081-1B2946E7C27D}" srcOrd="0" destOrd="0" presId="urn:microsoft.com/office/officeart/2009/3/layout/HorizontalOrganizationChart"/>
    <dgm:cxn modelId="{FF8F3E64-9DE6-43C4-9A70-E1C92BB9AC4E}" type="presParOf" srcId="{446B1D2D-FE39-4F0D-A081-1B2946E7C27D}" destId="{A19C69CB-F5AB-46EC-BEF9-6CDBBEAE2BAB}" srcOrd="0" destOrd="0" presId="urn:microsoft.com/office/officeart/2009/3/layout/HorizontalOrganizationChart"/>
    <dgm:cxn modelId="{F4DDA417-33E0-44EF-97B1-DA40CD86D96F}" type="presParOf" srcId="{446B1D2D-FE39-4F0D-A081-1B2946E7C27D}" destId="{F0C0F453-0DF4-4C1D-A3B7-4F790A179E35}" srcOrd="1" destOrd="0" presId="urn:microsoft.com/office/officeart/2009/3/layout/HorizontalOrganizationChart"/>
    <dgm:cxn modelId="{743FD7C5-3E03-4753-B396-A892742AD3A6}" type="presParOf" srcId="{AE37035F-869B-4C3B-9607-5FDCDC7FA5C1}" destId="{72450170-FE8D-4E99-BEBA-D6DC67A96F6A}" srcOrd="1" destOrd="0" presId="urn:microsoft.com/office/officeart/2009/3/layout/HorizontalOrganizationChart"/>
    <dgm:cxn modelId="{AB0827B7-FDBF-4079-9CED-46C3C4B41F46}" type="presParOf" srcId="{72450170-FE8D-4E99-BEBA-D6DC67A96F6A}" destId="{9979E6C4-123D-432E-9D31-FD4C01152202}" srcOrd="0" destOrd="0" presId="urn:microsoft.com/office/officeart/2009/3/layout/HorizontalOrganizationChart"/>
    <dgm:cxn modelId="{C58BFE81-2226-40E2-9C78-F15BA401A95B}" type="presParOf" srcId="{72450170-FE8D-4E99-BEBA-D6DC67A96F6A}" destId="{B71041E9-6EDF-4E00-9977-4CA28D7733F6}" srcOrd="1" destOrd="0" presId="urn:microsoft.com/office/officeart/2009/3/layout/HorizontalOrganizationChart"/>
    <dgm:cxn modelId="{DA234C8B-CB12-4235-8A42-FAAD6B9D2CCB}" type="presParOf" srcId="{B71041E9-6EDF-4E00-9977-4CA28D7733F6}" destId="{C91ECB41-C637-42AF-87CE-9B47A5243CDD}" srcOrd="0" destOrd="0" presId="urn:microsoft.com/office/officeart/2009/3/layout/HorizontalOrganizationChart"/>
    <dgm:cxn modelId="{ED5FC471-750F-4705-9559-7371E4AF7270}" type="presParOf" srcId="{C91ECB41-C637-42AF-87CE-9B47A5243CDD}" destId="{07DCE553-EA73-4F02-8755-10FC2EF4EABE}" srcOrd="0" destOrd="0" presId="urn:microsoft.com/office/officeart/2009/3/layout/HorizontalOrganizationChart"/>
    <dgm:cxn modelId="{AF7FACD5-BA30-4E3B-9CAE-D197A522D639}" type="presParOf" srcId="{C91ECB41-C637-42AF-87CE-9B47A5243CDD}" destId="{6CAF13B2-4E7A-42E9-B328-3C356B42B2DA}" srcOrd="1" destOrd="0" presId="urn:microsoft.com/office/officeart/2009/3/layout/HorizontalOrganizationChart"/>
    <dgm:cxn modelId="{EFEABAEE-48B9-4C68-A438-65D1D36A1B42}" type="presParOf" srcId="{B71041E9-6EDF-4E00-9977-4CA28D7733F6}" destId="{3B6F303E-3256-4CCE-96EB-2FA80C224533}" srcOrd="1" destOrd="0" presId="urn:microsoft.com/office/officeart/2009/3/layout/HorizontalOrganizationChart"/>
    <dgm:cxn modelId="{504948B0-031A-4A70-8BF4-8D6156BE7E6C}" type="presParOf" srcId="{3B6F303E-3256-4CCE-96EB-2FA80C224533}" destId="{E66D3876-18C0-47A4-ACB5-A50A18015676}" srcOrd="0" destOrd="0" presId="urn:microsoft.com/office/officeart/2009/3/layout/HorizontalOrganizationChart"/>
    <dgm:cxn modelId="{C81380FD-F4D4-4835-B043-297A998E9DD0}" type="presParOf" srcId="{3B6F303E-3256-4CCE-96EB-2FA80C224533}" destId="{F938D220-F37C-4808-98E5-D2F6A9C5983B}" srcOrd="1" destOrd="0" presId="urn:microsoft.com/office/officeart/2009/3/layout/HorizontalOrganizationChart"/>
    <dgm:cxn modelId="{E61ECFE0-9493-457A-B9BF-95843281DEAA}" type="presParOf" srcId="{F938D220-F37C-4808-98E5-D2F6A9C5983B}" destId="{A60BA920-3595-482F-B851-FDB0C4B6B1F3}" srcOrd="0" destOrd="0" presId="urn:microsoft.com/office/officeart/2009/3/layout/HorizontalOrganizationChart"/>
    <dgm:cxn modelId="{09BF5E83-F1A2-48DF-89D7-15FF8AA5BB11}" type="presParOf" srcId="{A60BA920-3595-482F-B851-FDB0C4B6B1F3}" destId="{58D9055C-4C9A-477B-ABE3-E87B2ABDC5A6}" srcOrd="0" destOrd="0" presId="urn:microsoft.com/office/officeart/2009/3/layout/HorizontalOrganizationChart"/>
    <dgm:cxn modelId="{EF02D8E7-8B05-4577-9F00-4BD633C14B21}" type="presParOf" srcId="{A60BA920-3595-482F-B851-FDB0C4B6B1F3}" destId="{6945D274-839A-40B0-AAF7-9941A7381EEB}" srcOrd="1" destOrd="0" presId="urn:microsoft.com/office/officeart/2009/3/layout/HorizontalOrganizationChart"/>
    <dgm:cxn modelId="{0E3003E0-4B10-40C9-AC57-67785BBB79FA}" type="presParOf" srcId="{F938D220-F37C-4808-98E5-D2F6A9C5983B}" destId="{D057F7E6-0A31-4211-8C41-EAEA3A3590D8}" srcOrd="1" destOrd="0" presId="urn:microsoft.com/office/officeart/2009/3/layout/HorizontalOrganizationChart"/>
    <dgm:cxn modelId="{D7C28E6B-05F9-4CAE-921A-23EA0CF210D0}" type="presParOf" srcId="{F938D220-F37C-4808-98E5-D2F6A9C5983B}" destId="{1942CDA5-EB29-4A72-919B-C19A297E4EDA}" srcOrd="2" destOrd="0" presId="urn:microsoft.com/office/officeart/2009/3/layout/HorizontalOrganizationChart"/>
    <dgm:cxn modelId="{864E28DA-25EE-4706-8D1D-7F2DC467BCA8}" type="presParOf" srcId="{B71041E9-6EDF-4E00-9977-4CA28D7733F6}" destId="{C8636D22-7D6D-42CB-8000-59B8E58DE4DC}" srcOrd="2" destOrd="0" presId="urn:microsoft.com/office/officeart/2009/3/layout/HorizontalOrganizationChart"/>
    <dgm:cxn modelId="{9FDD3DA3-7337-4F41-B862-A6A0F5168F8B}" type="presParOf" srcId="{72450170-FE8D-4E99-BEBA-D6DC67A96F6A}" destId="{27FB9911-7DF3-4BD9-861C-50D19F8F12CB}" srcOrd="2" destOrd="0" presId="urn:microsoft.com/office/officeart/2009/3/layout/HorizontalOrganizationChart"/>
    <dgm:cxn modelId="{3341CCDD-B23D-45CA-85A9-78AC33C5100F}" type="presParOf" srcId="{72450170-FE8D-4E99-BEBA-D6DC67A96F6A}" destId="{2E67743F-41EC-43B6-A750-1462CBC249A0}" srcOrd="3" destOrd="0" presId="urn:microsoft.com/office/officeart/2009/3/layout/HorizontalOrganizationChart"/>
    <dgm:cxn modelId="{173CE1B1-874E-4990-B364-0DA96B038A02}" type="presParOf" srcId="{2E67743F-41EC-43B6-A750-1462CBC249A0}" destId="{033D2188-7C55-4D55-AC53-DECA9B867BCD}" srcOrd="0" destOrd="0" presId="urn:microsoft.com/office/officeart/2009/3/layout/HorizontalOrganizationChart"/>
    <dgm:cxn modelId="{4D6AF8E4-C2DF-428E-99D1-C9B0C43AEA4B}" type="presParOf" srcId="{033D2188-7C55-4D55-AC53-DECA9B867BCD}" destId="{277D23B5-A997-4B04-9C0E-424408C01D02}" srcOrd="0" destOrd="0" presId="urn:microsoft.com/office/officeart/2009/3/layout/HorizontalOrganizationChart"/>
    <dgm:cxn modelId="{8047D840-D29F-46DC-893B-886E7F58B576}" type="presParOf" srcId="{033D2188-7C55-4D55-AC53-DECA9B867BCD}" destId="{8B910FA0-86D7-435F-B6EC-B17355A6857D}" srcOrd="1" destOrd="0" presId="urn:microsoft.com/office/officeart/2009/3/layout/HorizontalOrganizationChart"/>
    <dgm:cxn modelId="{686A0EBF-EF91-4EB7-85B2-7AD8C711233D}" type="presParOf" srcId="{2E67743F-41EC-43B6-A750-1462CBC249A0}" destId="{0E665B4C-B7B1-43B8-B309-1320135074BA}" srcOrd="1" destOrd="0" presId="urn:microsoft.com/office/officeart/2009/3/layout/HorizontalOrganizationChart"/>
    <dgm:cxn modelId="{E59C8FD0-D7C8-478F-A058-D7149C0282C9}" type="presParOf" srcId="{0E665B4C-B7B1-43B8-B309-1320135074BA}" destId="{5F6D7FE9-EB65-4303-8680-B1AF1B95FF09}" srcOrd="0" destOrd="0" presId="urn:microsoft.com/office/officeart/2009/3/layout/HorizontalOrganizationChart"/>
    <dgm:cxn modelId="{BE4DD597-E63C-4A52-8462-BCC22C2CD2BA}" type="presParOf" srcId="{0E665B4C-B7B1-43B8-B309-1320135074BA}" destId="{596DF61E-BDEF-431B-8D81-2E2FC61B9FB8}" srcOrd="1" destOrd="0" presId="urn:microsoft.com/office/officeart/2009/3/layout/HorizontalOrganizationChart"/>
    <dgm:cxn modelId="{3A646F9F-6C1E-4392-B11B-D7DE5046D760}" type="presParOf" srcId="{596DF61E-BDEF-431B-8D81-2E2FC61B9FB8}" destId="{753BE290-401B-42C8-A63C-2A4251228EA3}" srcOrd="0" destOrd="0" presId="urn:microsoft.com/office/officeart/2009/3/layout/HorizontalOrganizationChart"/>
    <dgm:cxn modelId="{3CBE9454-623C-458A-B672-694FE86BE2DE}" type="presParOf" srcId="{753BE290-401B-42C8-A63C-2A4251228EA3}" destId="{6DE5F085-54A2-460B-BC49-B43FF0F20864}" srcOrd="0" destOrd="0" presId="urn:microsoft.com/office/officeart/2009/3/layout/HorizontalOrganizationChart"/>
    <dgm:cxn modelId="{E7BF7243-3128-4CBB-ABB0-7DCFC6247D47}" type="presParOf" srcId="{753BE290-401B-42C8-A63C-2A4251228EA3}" destId="{14153D1D-CC25-4BA7-98D8-6792B3AD0B09}" srcOrd="1" destOrd="0" presId="urn:microsoft.com/office/officeart/2009/3/layout/HorizontalOrganizationChart"/>
    <dgm:cxn modelId="{610572DB-F7F9-48BB-9142-BF9577661CC5}" type="presParOf" srcId="{596DF61E-BDEF-431B-8D81-2E2FC61B9FB8}" destId="{98D7904D-EA80-4F1A-B87F-6820475D21E3}" srcOrd="1" destOrd="0" presId="urn:microsoft.com/office/officeart/2009/3/layout/HorizontalOrganizationChart"/>
    <dgm:cxn modelId="{7E4D65B5-C55E-4D6A-B1D5-702E48185B59}" type="presParOf" srcId="{596DF61E-BDEF-431B-8D81-2E2FC61B9FB8}" destId="{0FC27B6A-C313-4692-A856-48D8CFEA9521}" srcOrd="2" destOrd="0" presId="urn:microsoft.com/office/officeart/2009/3/layout/HorizontalOrganizationChart"/>
    <dgm:cxn modelId="{E83DCE86-C8B3-4598-B746-6F551EDF55D1}" type="presParOf" srcId="{2E67743F-41EC-43B6-A750-1462CBC249A0}" destId="{89F4097D-D3B5-4E65-A961-C488CD418B10}" srcOrd="2" destOrd="0" presId="urn:microsoft.com/office/officeart/2009/3/layout/HorizontalOrganizationChart"/>
    <dgm:cxn modelId="{A3CB7FC9-F528-4493-B4CB-664C8C943620}" type="presParOf" srcId="{72450170-FE8D-4E99-BEBA-D6DC67A96F6A}" destId="{7455A952-348C-4BE6-849A-78E8C95CFB58}" srcOrd="4" destOrd="0" presId="urn:microsoft.com/office/officeart/2009/3/layout/HorizontalOrganizationChart"/>
    <dgm:cxn modelId="{582C01E1-2D89-4498-BEAD-D98E1D6A19B0}" type="presParOf" srcId="{72450170-FE8D-4E99-BEBA-D6DC67A96F6A}" destId="{770DBA39-6D31-4493-8D51-7DB69A21C3C6}" srcOrd="5" destOrd="0" presId="urn:microsoft.com/office/officeart/2009/3/layout/HorizontalOrganizationChart"/>
    <dgm:cxn modelId="{0788F50C-4474-45E6-9026-0FEA0715A089}" type="presParOf" srcId="{770DBA39-6D31-4493-8D51-7DB69A21C3C6}" destId="{223FD24F-EB65-442F-B611-ED5C37341539}" srcOrd="0" destOrd="0" presId="urn:microsoft.com/office/officeart/2009/3/layout/HorizontalOrganizationChart"/>
    <dgm:cxn modelId="{598C644C-5411-4B6A-9DAC-A31DE74D4189}" type="presParOf" srcId="{223FD24F-EB65-442F-B611-ED5C37341539}" destId="{6519D33F-9459-4147-AA61-A3D22B5021FA}" srcOrd="0" destOrd="0" presId="urn:microsoft.com/office/officeart/2009/3/layout/HorizontalOrganizationChart"/>
    <dgm:cxn modelId="{6A7789A3-50BA-4335-97CC-2C3E4FE1821D}" type="presParOf" srcId="{223FD24F-EB65-442F-B611-ED5C37341539}" destId="{B10AE971-04AF-4226-B027-FCC1E696287A}" srcOrd="1" destOrd="0" presId="urn:microsoft.com/office/officeart/2009/3/layout/HorizontalOrganizationChart"/>
    <dgm:cxn modelId="{2DF0AF04-735F-4AC4-AB30-0885F861D5B2}" type="presParOf" srcId="{770DBA39-6D31-4493-8D51-7DB69A21C3C6}" destId="{4D5A0985-08C7-4FA5-A8C8-D656EBEB6537}" srcOrd="1" destOrd="0" presId="urn:microsoft.com/office/officeart/2009/3/layout/HorizontalOrganizationChart"/>
    <dgm:cxn modelId="{A6CE18D6-E3F1-4702-B787-CDA5BF165E18}" type="presParOf" srcId="{4D5A0985-08C7-4FA5-A8C8-D656EBEB6537}" destId="{6F6AC470-24B4-418B-B834-028EB1DF8C06}" srcOrd="0" destOrd="0" presId="urn:microsoft.com/office/officeart/2009/3/layout/HorizontalOrganizationChart"/>
    <dgm:cxn modelId="{C829296D-FD01-41D6-A82C-50FACE5BA76A}" type="presParOf" srcId="{4D5A0985-08C7-4FA5-A8C8-D656EBEB6537}" destId="{3717F945-C7D3-4816-9601-61D0EBE063DD}" srcOrd="1" destOrd="0" presId="urn:microsoft.com/office/officeart/2009/3/layout/HorizontalOrganizationChart"/>
    <dgm:cxn modelId="{67BFD322-5F66-4E65-82D9-31E3E572C9D7}" type="presParOf" srcId="{3717F945-C7D3-4816-9601-61D0EBE063DD}" destId="{A385D9D5-9502-4892-B4FB-6E4B76E9D303}" srcOrd="0" destOrd="0" presId="urn:microsoft.com/office/officeart/2009/3/layout/HorizontalOrganizationChart"/>
    <dgm:cxn modelId="{260391F8-0B58-418A-8650-3A703DB31A5F}" type="presParOf" srcId="{A385D9D5-9502-4892-B4FB-6E4B76E9D303}" destId="{124035C9-7381-48D4-BA09-427BE8E93E53}" srcOrd="0" destOrd="0" presId="urn:microsoft.com/office/officeart/2009/3/layout/HorizontalOrganizationChart"/>
    <dgm:cxn modelId="{FEC29C13-63A9-4D9B-BF9E-F60B3F402CC6}" type="presParOf" srcId="{A385D9D5-9502-4892-B4FB-6E4B76E9D303}" destId="{8BE251FC-CCEA-4B82-A8EB-F06D7F78D793}" srcOrd="1" destOrd="0" presId="urn:microsoft.com/office/officeart/2009/3/layout/HorizontalOrganizationChart"/>
    <dgm:cxn modelId="{1CCEE6F1-9876-42A0-AFDC-ED36288DD21C}" type="presParOf" srcId="{3717F945-C7D3-4816-9601-61D0EBE063DD}" destId="{FCC59E92-DFD4-4000-AC6C-F6E6EFF2126A}" srcOrd="1" destOrd="0" presId="urn:microsoft.com/office/officeart/2009/3/layout/HorizontalOrganizationChart"/>
    <dgm:cxn modelId="{DBDD9FC0-81E2-4A58-B558-C81DD52070CB}" type="presParOf" srcId="{3717F945-C7D3-4816-9601-61D0EBE063DD}" destId="{BED91179-1F2D-401C-9FB3-9081B43DD36F}" srcOrd="2" destOrd="0" presId="urn:microsoft.com/office/officeart/2009/3/layout/HorizontalOrganizationChart"/>
    <dgm:cxn modelId="{9A7077A0-3C1B-4A92-A224-32E3D8650257}" type="presParOf" srcId="{770DBA39-6D31-4493-8D51-7DB69A21C3C6}" destId="{3DF5361B-C492-400B-9152-6298BFC28259}" srcOrd="2" destOrd="0" presId="urn:microsoft.com/office/officeart/2009/3/layout/HorizontalOrganizationChart"/>
    <dgm:cxn modelId="{93FB4DAB-C54C-4702-AE5D-FE576B2FD5C8}" type="presParOf" srcId="{72450170-FE8D-4E99-BEBA-D6DC67A96F6A}" destId="{C47FD0E7-201A-4BD2-A298-2D354360BC67}" srcOrd="6" destOrd="0" presId="urn:microsoft.com/office/officeart/2009/3/layout/HorizontalOrganizationChart"/>
    <dgm:cxn modelId="{CCCD2FC3-60DE-41DE-B104-AC870652AAB1}" type="presParOf" srcId="{72450170-FE8D-4E99-BEBA-D6DC67A96F6A}" destId="{49DC8D50-CCCA-41FA-A97A-EAAB85F65F6F}" srcOrd="7" destOrd="0" presId="urn:microsoft.com/office/officeart/2009/3/layout/HorizontalOrganizationChart"/>
    <dgm:cxn modelId="{FFDBB290-C8DE-45AD-A5C5-590D69925D78}" type="presParOf" srcId="{49DC8D50-CCCA-41FA-A97A-EAAB85F65F6F}" destId="{ECF198AC-13A2-4328-B92C-43AE170028B1}" srcOrd="0" destOrd="0" presId="urn:microsoft.com/office/officeart/2009/3/layout/HorizontalOrganizationChart"/>
    <dgm:cxn modelId="{1B8FC5E9-ABF0-40F7-940C-43D9FCE01FEF}" type="presParOf" srcId="{ECF198AC-13A2-4328-B92C-43AE170028B1}" destId="{255B0561-8FDB-421B-B7D6-0849DB993DE8}" srcOrd="0" destOrd="0" presId="urn:microsoft.com/office/officeart/2009/3/layout/HorizontalOrganizationChart"/>
    <dgm:cxn modelId="{61298F00-4A16-41E6-9100-1D7E357C0A17}" type="presParOf" srcId="{ECF198AC-13A2-4328-B92C-43AE170028B1}" destId="{1AF35A92-E96E-4CBD-9C80-DA6559FAC057}" srcOrd="1" destOrd="0" presId="urn:microsoft.com/office/officeart/2009/3/layout/HorizontalOrganizationChart"/>
    <dgm:cxn modelId="{F6F875DC-1ACD-4A44-9B5D-CF692AC485D1}" type="presParOf" srcId="{49DC8D50-CCCA-41FA-A97A-EAAB85F65F6F}" destId="{A00C085F-2459-4AE2-AD0E-E6B546DC2D98}" srcOrd="1" destOrd="0" presId="urn:microsoft.com/office/officeart/2009/3/layout/HorizontalOrganizationChart"/>
    <dgm:cxn modelId="{FF60215D-3362-4E22-9315-BC68640074AC}" type="presParOf" srcId="{A00C085F-2459-4AE2-AD0E-E6B546DC2D98}" destId="{6A52FC8F-465B-480D-9FD3-F1319A094788}" srcOrd="0" destOrd="0" presId="urn:microsoft.com/office/officeart/2009/3/layout/HorizontalOrganizationChart"/>
    <dgm:cxn modelId="{B5B5A370-6648-4351-A1D8-59C5E0EB6B9C}" type="presParOf" srcId="{A00C085F-2459-4AE2-AD0E-E6B546DC2D98}" destId="{443A4EB9-B88E-447C-B4B1-1A1E602F04F5}" srcOrd="1" destOrd="0" presId="urn:microsoft.com/office/officeart/2009/3/layout/HorizontalOrganizationChart"/>
    <dgm:cxn modelId="{C04E88F1-14C1-4B40-9CB4-4DE1476CDEC3}" type="presParOf" srcId="{443A4EB9-B88E-447C-B4B1-1A1E602F04F5}" destId="{B319C6F2-7E22-46BC-B86A-653F9FDFFBF0}" srcOrd="0" destOrd="0" presId="urn:microsoft.com/office/officeart/2009/3/layout/HorizontalOrganizationChart"/>
    <dgm:cxn modelId="{6314BAD5-DA76-41FE-868E-37A2F4A29FB0}" type="presParOf" srcId="{B319C6F2-7E22-46BC-B86A-653F9FDFFBF0}" destId="{C77C6081-3205-4121-9AE8-407CE6DFFF04}" srcOrd="0" destOrd="0" presId="urn:microsoft.com/office/officeart/2009/3/layout/HorizontalOrganizationChart"/>
    <dgm:cxn modelId="{6F3CA45F-7A30-467E-9724-A356C2AE85CA}" type="presParOf" srcId="{B319C6F2-7E22-46BC-B86A-653F9FDFFBF0}" destId="{850E52C8-A93E-49DC-8368-72085686E1B0}" srcOrd="1" destOrd="0" presId="urn:microsoft.com/office/officeart/2009/3/layout/HorizontalOrganizationChart"/>
    <dgm:cxn modelId="{B57DF390-EFB0-4717-891B-36DD0498C2EA}" type="presParOf" srcId="{443A4EB9-B88E-447C-B4B1-1A1E602F04F5}" destId="{6AF41A89-DC7A-4AC1-BCEE-9750ABE1F35E}" srcOrd="1" destOrd="0" presId="urn:microsoft.com/office/officeart/2009/3/layout/HorizontalOrganizationChart"/>
    <dgm:cxn modelId="{F3B88A1A-C561-4112-9ECE-8E124C9CDEBB}" type="presParOf" srcId="{443A4EB9-B88E-447C-B4B1-1A1E602F04F5}" destId="{7E4C76DE-101A-4044-8321-F53D10AEAE46}" srcOrd="2" destOrd="0" presId="urn:microsoft.com/office/officeart/2009/3/layout/HorizontalOrganizationChart"/>
    <dgm:cxn modelId="{7775209F-BCC7-490E-8BCD-097ACB964380}" type="presParOf" srcId="{49DC8D50-CCCA-41FA-A97A-EAAB85F65F6F}" destId="{7AB802FF-FABB-457F-AB30-BC060E365EA1}" srcOrd="2" destOrd="0" presId="urn:microsoft.com/office/officeart/2009/3/layout/HorizontalOrganizationChart"/>
    <dgm:cxn modelId="{2FB89181-50E7-485C-AE0A-6AD2B88AA77F}" type="presParOf" srcId="{AE37035F-869B-4C3B-9607-5FDCDC7FA5C1}" destId="{3E3D3B07-853A-4FB8-9359-55B63BA31754}" srcOrd="2" destOrd="0" presId="urn:microsoft.com/office/officeart/2009/3/layout/HorizontalOrganizationChar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352A0A-4812-45FD-BD5E-52690676B1C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558748-2CF0-4A58-B923-C49ECE1B79FD}">
      <dgm:prSet phldrT="[Text]"/>
      <dgm:spPr/>
      <dgm:t>
        <a:bodyPr/>
        <a:lstStyle/>
        <a:p>
          <a:r>
            <a:rPr lang="en-US" dirty="0"/>
            <a:t>Simple Linear Regression</a:t>
          </a:r>
        </a:p>
      </dgm:t>
    </dgm:pt>
    <dgm:pt modelId="{15314C94-FB21-4F79-A66D-AA37CE70371F}" type="parTrans" cxnId="{1D55BF99-A8BF-47FD-9FB8-8F719A6C5F4A}">
      <dgm:prSet/>
      <dgm:spPr/>
      <dgm:t>
        <a:bodyPr/>
        <a:lstStyle/>
        <a:p>
          <a:endParaRPr lang="en-US"/>
        </a:p>
      </dgm:t>
    </dgm:pt>
    <dgm:pt modelId="{134B3255-514F-4D07-B70B-0148D3049BE0}" type="sibTrans" cxnId="{1D55BF99-A8BF-47FD-9FB8-8F719A6C5F4A}">
      <dgm:prSet/>
      <dgm:spPr/>
      <dgm:t>
        <a:bodyPr/>
        <a:lstStyle/>
        <a:p>
          <a:endParaRPr lang="en-US"/>
        </a:p>
      </dgm:t>
    </dgm:pt>
    <dgm:pt modelId="{71C86C45-DB05-4E17-932E-316C747AEB84}">
      <dgm:prSet phldrT="[Text]"/>
      <dgm:spPr/>
      <dgm:t>
        <a:bodyPr/>
        <a:lstStyle/>
        <a:p>
          <a:r>
            <a:rPr lang="en-US" dirty="0"/>
            <a:t>When you have more than one X</a:t>
          </a:r>
        </a:p>
      </dgm:t>
    </dgm:pt>
    <dgm:pt modelId="{5AF21A79-A15E-4EAA-96B3-777A9509C6D4}" type="parTrans" cxnId="{B1A730DC-E702-4F7E-AAEA-86252DA7A71F}">
      <dgm:prSet/>
      <dgm:spPr/>
      <dgm:t>
        <a:bodyPr/>
        <a:lstStyle/>
        <a:p>
          <a:endParaRPr lang="en-US"/>
        </a:p>
      </dgm:t>
    </dgm:pt>
    <dgm:pt modelId="{315000E1-FE50-46B5-AEB4-369EC65699BD}" type="sibTrans" cxnId="{B1A730DC-E702-4F7E-AAEA-86252DA7A71F}">
      <dgm:prSet/>
      <dgm:spPr/>
      <dgm:t>
        <a:bodyPr/>
        <a:lstStyle/>
        <a:p>
          <a:endParaRPr lang="en-US"/>
        </a:p>
      </dgm:t>
    </dgm:pt>
    <dgm:pt modelId="{779A95E8-9107-487F-B198-8F2B3C1D4D09}">
      <dgm:prSet phldrT="[Text]"/>
      <dgm:spPr/>
      <dgm:t>
        <a:bodyPr/>
        <a:lstStyle/>
        <a:p>
          <a:r>
            <a:rPr lang="en-US" dirty="0"/>
            <a:t>When X is categorical</a:t>
          </a:r>
        </a:p>
      </dgm:t>
    </dgm:pt>
    <dgm:pt modelId="{F7A1F613-2B3B-4F3E-9630-B8308EBF4819}" type="parTrans" cxnId="{EF528043-4D46-490A-9C77-1F3DE8F4183F}">
      <dgm:prSet/>
      <dgm:spPr/>
      <dgm:t>
        <a:bodyPr/>
        <a:lstStyle/>
        <a:p>
          <a:endParaRPr lang="en-US"/>
        </a:p>
      </dgm:t>
    </dgm:pt>
    <dgm:pt modelId="{89E9C625-ACBA-4E81-8C3C-BB80EAB921FF}" type="sibTrans" cxnId="{EF528043-4D46-490A-9C77-1F3DE8F4183F}">
      <dgm:prSet/>
      <dgm:spPr/>
      <dgm:t>
        <a:bodyPr/>
        <a:lstStyle/>
        <a:p>
          <a:endParaRPr lang="en-US"/>
        </a:p>
      </dgm:t>
    </dgm:pt>
    <dgm:pt modelId="{440EA904-9008-4C3D-BDC7-ED36250D2D74}">
      <dgm:prSet phldrT="[Text]"/>
      <dgm:spPr/>
      <dgm:t>
        <a:bodyPr/>
        <a:lstStyle/>
        <a:p>
          <a:r>
            <a:rPr lang="en-US" dirty="0"/>
            <a:t>When X can be multiplied with another X</a:t>
          </a:r>
        </a:p>
      </dgm:t>
    </dgm:pt>
    <dgm:pt modelId="{38C8B014-2688-49C6-A69F-7FA7387E2EDB}" type="parTrans" cxnId="{137CE7F0-B73B-4A02-A98D-A1CA0782B2D0}">
      <dgm:prSet/>
      <dgm:spPr/>
      <dgm:t>
        <a:bodyPr/>
        <a:lstStyle/>
        <a:p>
          <a:endParaRPr lang="en-US"/>
        </a:p>
      </dgm:t>
    </dgm:pt>
    <dgm:pt modelId="{EDC5AED5-D644-49B7-B375-BF01B70F238C}" type="sibTrans" cxnId="{137CE7F0-B73B-4A02-A98D-A1CA0782B2D0}">
      <dgm:prSet/>
      <dgm:spPr/>
      <dgm:t>
        <a:bodyPr/>
        <a:lstStyle/>
        <a:p>
          <a:endParaRPr lang="en-US"/>
        </a:p>
      </dgm:t>
    </dgm:pt>
    <dgm:pt modelId="{0536BBA3-2074-4D12-A2EA-130B205A9674}">
      <dgm:prSet phldrT="[Text]"/>
      <dgm:spPr/>
      <dgm:t>
        <a:bodyPr/>
        <a:lstStyle/>
        <a:p>
          <a:r>
            <a:rPr lang="en-US" dirty="0"/>
            <a:t>When X or Y is non-linear (polynomial, log etc.)</a:t>
          </a:r>
        </a:p>
      </dgm:t>
    </dgm:pt>
    <dgm:pt modelId="{E035EFCB-BCCE-4243-8BE6-10BE3DAD3577}" type="parTrans" cxnId="{B295E2C2-7869-4D34-929A-C3643F30D0CE}">
      <dgm:prSet/>
      <dgm:spPr/>
      <dgm:t>
        <a:bodyPr/>
        <a:lstStyle/>
        <a:p>
          <a:endParaRPr lang="en-US"/>
        </a:p>
      </dgm:t>
    </dgm:pt>
    <dgm:pt modelId="{E1629DA5-40F5-4256-B8A7-8946E1FD322D}" type="sibTrans" cxnId="{B295E2C2-7869-4D34-929A-C3643F30D0CE}">
      <dgm:prSet/>
      <dgm:spPr/>
      <dgm:t>
        <a:bodyPr/>
        <a:lstStyle/>
        <a:p>
          <a:endParaRPr lang="en-US"/>
        </a:p>
      </dgm:t>
    </dgm:pt>
    <dgm:pt modelId="{DCFE4FD1-9693-441E-B8BE-5D13FABF9F4D}">
      <dgm:prSet phldrT="[Text]"/>
      <dgm:spPr/>
      <dgm:t>
        <a:bodyPr/>
        <a:lstStyle/>
        <a:p>
          <a:endParaRPr lang="en-US" dirty="0"/>
        </a:p>
      </dgm:t>
    </dgm:pt>
    <dgm:pt modelId="{D9CBD07D-2980-4787-B7B4-D0B2E31B68E3}" type="parTrans" cxnId="{DA5F7560-918C-4808-985B-BFF8390AAAC7}">
      <dgm:prSet/>
      <dgm:spPr/>
      <dgm:t>
        <a:bodyPr/>
        <a:lstStyle/>
        <a:p>
          <a:endParaRPr lang="en-US"/>
        </a:p>
      </dgm:t>
    </dgm:pt>
    <dgm:pt modelId="{7065BE14-B292-49E0-9BDA-466B2EBB8796}" type="sibTrans" cxnId="{DA5F7560-918C-4808-985B-BFF8390AAAC7}">
      <dgm:prSet/>
      <dgm:spPr/>
      <dgm:t>
        <a:bodyPr/>
        <a:lstStyle/>
        <a:p>
          <a:endParaRPr lang="en-US"/>
        </a:p>
      </dgm:t>
    </dgm:pt>
    <dgm:pt modelId="{9415D2C3-5D8D-4A87-BEDF-CB2FBE306AB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X represents “types” not “numbers”</a:t>
          </a:r>
        </a:p>
      </dgm:t>
    </dgm:pt>
    <dgm:pt modelId="{3A9ABCC9-BECB-40C1-AC5B-1CF833E43E1E}" type="parTrans" cxnId="{B124B01D-A8A3-4AB1-8C17-19A81C557924}">
      <dgm:prSet/>
      <dgm:spPr/>
      <dgm:t>
        <a:bodyPr/>
        <a:lstStyle/>
        <a:p>
          <a:endParaRPr lang="en-US"/>
        </a:p>
      </dgm:t>
    </dgm:pt>
    <dgm:pt modelId="{A23FF87C-A6C7-4FA3-8C06-D0DFD23AABC5}" type="sibTrans" cxnId="{B124B01D-A8A3-4AB1-8C17-19A81C557924}">
      <dgm:prSet/>
      <dgm:spPr/>
      <dgm:t>
        <a:bodyPr/>
        <a:lstStyle/>
        <a:p>
          <a:endParaRPr lang="en-US"/>
        </a:p>
      </dgm:t>
    </dgm:pt>
    <dgm:pt modelId="{FED2CD31-243B-4A96-93E3-8EABDB87F399}">
      <dgm:prSet phldrT="[Text]"/>
      <dgm:spPr/>
      <dgm:t>
        <a:bodyPr/>
        <a:lstStyle/>
        <a:p>
          <a:endParaRPr lang="en-US" dirty="0"/>
        </a:p>
      </dgm:t>
    </dgm:pt>
    <dgm:pt modelId="{D9876EAB-B977-4FDB-A40B-D603214BBCB9}" type="parTrans" cxnId="{F5DCF99A-1CD0-43AF-9405-6574F3AC3608}">
      <dgm:prSet/>
      <dgm:spPr/>
      <dgm:t>
        <a:bodyPr/>
        <a:lstStyle/>
        <a:p>
          <a:endParaRPr lang="en-US"/>
        </a:p>
      </dgm:t>
    </dgm:pt>
    <dgm:pt modelId="{E09AAAB0-25A8-42AD-89DB-FF4DE8553371}" type="sibTrans" cxnId="{F5DCF99A-1CD0-43AF-9405-6574F3AC3608}">
      <dgm:prSet/>
      <dgm:spPr/>
      <dgm:t>
        <a:bodyPr/>
        <a:lstStyle/>
        <a:p>
          <a:endParaRPr lang="en-US"/>
        </a:p>
      </dgm:t>
    </dgm:pt>
    <dgm:pt modelId="{E0CE643C-C90F-4E95-8AD7-9CFE2FB35D6C}">
      <dgm:prSet phldrT="[Text]"/>
      <dgm:spPr/>
      <dgm:t>
        <a:bodyPr/>
        <a:lstStyle/>
        <a:p>
          <a:endParaRPr lang="en-US" dirty="0"/>
        </a:p>
      </dgm:t>
    </dgm:pt>
    <dgm:pt modelId="{A07965B7-1F12-4AC8-9E48-8DD303A80DE3}" type="sibTrans" cxnId="{38EF39CC-DB91-4B95-BE83-2C8A02B3AB28}">
      <dgm:prSet/>
      <dgm:spPr/>
      <dgm:t>
        <a:bodyPr/>
        <a:lstStyle/>
        <a:p>
          <a:endParaRPr lang="en-US"/>
        </a:p>
      </dgm:t>
    </dgm:pt>
    <dgm:pt modelId="{E37FDBA7-CBAC-4352-9F0A-F379B6928863}" type="parTrans" cxnId="{38EF39CC-DB91-4B95-BE83-2C8A02B3AB28}">
      <dgm:prSet/>
      <dgm:spPr/>
      <dgm:t>
        <a:bodyPr/>
        <a:lstStyle/>
        <a:p>
          <a:endParaRPr lang="en-US"/>
        </a:p>
      </dgm:t>
    </dgm:pt>
    <dgm:pt modelId="{6E7140E7-CE31-40F9-A72B-8BCB0D91D17F}" type="pres">
      <dgm:prSet presAssocID="{20352A0A-4812-45FD-BD5E-52690676B1C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E37035F-869B-4C3B-9607-5FDCDC7FA5C1}" type="pres">
      <dgm:prSet presAssocID="{0C558748-2CF0-4A58-B923-C49ECE1B79FD}" presName="hierRoot1" presStyleCnt="0">
        <dgm:presLayoutVars>
          <dgm:hierBranch val="init"/>
        </dgm:presLayoutVars>
      </dgm:prSet>
      <dgm:spPr/>
    </dgm:pt>
    <dgm:pt modelId="{446B1D2D-FE39-4F0D-A081-1B2946E7C27D}" type="pres">
      <dgm:prSet presAssocID="{0C558748-2CF0-4A58-B923-C49ECE1B79FD}" presName="rootComposite1" presStyleCnt="0"/>
      <dgm:spPr/>
    </dgm:pt>
    <dgm:pt modelId="{A19C69CB-F5AB-46EC-BEF9-6CDBBEAE2BAB}" type="pres">
      <dgm:prSet presAssocID="{0C558748-2CF0-4A58-B923-C49ECE1B79F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C0F453-0DF4-4C1D-A3B7-4F790A179E35}" type="pres">
      <dgm:prSet presAssocID="{0C558748-2CF0-4A58-B923-C49ECE1B79F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2450170-FE8D-4E99-BEBA-D6DC67A96F6A}" type="pres">
      <dgm:prSet presAssocID="{0C558748-2CF0-4A58-B923-C49ECE1B79FD}" presName="hierChild2" presStyleCnt="0"/>
      <dgm:spPr/>
    </dgm:pt>
    <dgm:pt modelId="{9979E6C4-123D-432E-9D31-FD4C01152202}" type="pres">
      <dgm:prSet presAssocID="{5AF21A79-A15E-4EAA-96B3-777A9509C6D4}" presName="Name64" presStyleLbl="parChTrans1D2" presStyleIdx="0" presStyleCnt="4"/>
      <dgm:spPr/>
      <dgm:t>
        <a:bodyPr/>
        <a:lstStyle/>
        <a:p>
          <a:endParaRPr lang="en-US"/>
        </a:p>
      </dgm:t>
    </dgm:pt>
    <dgm:pt modelId="{B71041E9-6EDF-4E00-9977-4CA28D7733F6}" type="pres">
      <dgm:prSet presAssocID="{71C86C45-DB05-4E17-932E-316C747AEB84}" presName="hierRoot2" presStyleCnt="0">
        <dgm:presLayoutVars>
          <dgm:hierBranch val="init"/>
        </dgm:presLayoutVars>
      </dgm:prSet>
      <dgm:spPr/>
    </dgm:pt>
    <dgm:pt modelId="{C91ECB41-C637-42AF-87CE-9B47A5243CDD}" type="pres">
      <dgm:prSet presAssocID="{71C86C45-DB05-4E17-932E-316C747AEB84}" presName="rootComposite" presStyleCnt="0"/>
      <dgm:spPr/>
    </dgm:pt>
    <dgm:pt modelId="{07DCE553-EA73-4F02-8755-10FC2EF4EABE}" type="pres">
      <dgm:prSet presAssocID="{71C86C45-DB05-4E17-932E-316C747AEB84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AF13B2-4E7A-42E9-B328-3C356B42B2DA}" type="pres">
      <dgm:prSet presAssocID="{71C86C45-DB05-4E17-932E-316C747AEB84}" presName="rootConnector" presStyleLbl="node2" presStyleIdx="0" presStyleCnt="4"/>
      <dgm:spPr/>
      <dgm:t>
        <a:bodyPr/>
        <a:lstStyle/>
        <a:p>
          <a:endParaRPr lang="en-US"/>
        </a:p>
      </dgm:t>
    </dgm:pt>
    <dgm:pt modelId="{3B6F303E-3256-4CCE-96EB-2FA80C224533}" type="pres">
      <dgm:prSet presAssocID="{71C86C45-DB05-4E17-932E-316C747AEB84}" presName="hierChild4" presStyleCnt="0"/>
      <dgm:spPr/>
    </dgm:pt>
    <dgm:pt modelId="{E66D3876-18C0-47A4-ACB5-A50A18015676}" type="pres">
      <dgm:prSet presAssocID="{D9CBD07D-2980-4787-B7B4-D0B2E31B68E3}" presName="Name64" presStyleLbl="parChTrans1D3" presStyleIdx="0" presStyleCnt="4"/>
      <dgm:spPr/>
      <dgm:t>
        <a:bodyPr/>
        <a:lstStyle/>
        <a:p>
          <a:endParaRPr lang="en-US"/>
        </a:p>
      </dgm:t>
    </dgm:pt>
    <dgm:pt modelId="{F938D220-F37C-4808-98E5-D2F6A9C5983B}" type="pres">
      <dgm:prSet presAssocID="{DCFE4FD1-9693-441E-B8BE-5D13FABF9F4D}" presName="hierRoot2" presStyleCnt="0">
        <dgm:presLayoutVars>
          <dgm:hierBranch val="init"/>
        </dgm:presLayoutVars>
      </dgm:prSet>
      <dgm:spPr/>
    </dgm:pt>
    <dgm:pt modelId="{A60BA920-3595-482F-B851-FDB0C4B6B1F3}" type="pres">
      <dgm:prSet presAssocID="{DCFE4FD1-9693-441E-B8BE-5D13FABF9F4D}" presName="rootComposite" presStyleCnt="0"/>
      <dgm:spPr/>
    </dgm:pt>
    <dgm:pt modelId="{58D9055C-4C9A-477B-ABE3-E87B2ABDC5A6}" type="pres">
      <dgm:prSet presAssocID="{DCFE4FD1-9693-441E-B8BE-5D13FABF9F4D}" presName="rootText" presStyleLbl="node3" presStyleIdx="0" presStyleCnt="4" custScaleX="1383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945D274-839A-40B0-AAF7-9941A7381EEB}" type="pres">
      <dgm:prSet presAssocID="{DCFE4FD1-9693-441E-B8BE-5D13FABF9F4D}" presName="rootConnector" presStyleLbl="node3" presStyleIdx="0" presStyleCnt="4"/>
      <dgm:spPr/>
      <dgm:t>
        <a:bodyPr/>
        <a:lstStyle/>
        <a:p>
          <a:endParaRPr lang="en-US"/>
        </a:p>
      </dgm:t>
    </dgm:pt>
    <dgm:pt modelId="{D057F7E6-0A31-4211-8C41-EAEA3A3590D8}" type="pres">
      <dgm:prSet presAssocID="{DCFE4FD1-9693-441E-B8BE-5D13FABF9F4D}" presName="hierChild4" presStyleCnt="0"/>
      <dgm:spPr/>
    </dgm:pt>
    <dgm:pt modelId="{1942CDA5-EB29-4A72-919B-C19A297E4EDA}" type="pres">
      <dgm:prSet presAssocID="{DCFE4FD1-9693-441E-B8BE-5D13FABF9F4D}" presName="hierChild5" presStyleCnt="0"/>
      <dgm:spPr/>
    </dgm:pt>
    <dgm:pt modelId="{C8636D22-7D6D-42CB-8000-59B8E58DE4DC}" type="pres">
      <dgm:prSet presAssocID="{71C86C45-DB05-4E17-932E-316C747AEB84}" presName="hierChild5" presStyleCnt="0"/>
      <dgm:spPr/>
    </dgm:pt>
    <dgm:pt modelId="{27FB9911-7DF3-4BD9-861C-50D19F8F12CB}" type="pres">
      <dgm:prSet presAssocID="{F7A1F613-2B3B-4F3E-9630-B8308EBF4819}" presName="Name64" presStyleLbl="parChTrans1D2" presStyleIdx="1" presStyleCnt="4"/>
      <dgm:spPr/>
      <dgm:t>
        <a:bodyPr/>
        <a:lstStyle/>
        <a:p>
          <a:endParaRPr lang="en-US"/>
        </a:p>
      </dgm:t>
    </dgm:pt>
    <dgm:pt modelId="{2E67743F-41EC-43B6-A750-1462CBC249A0}" type="pres">
      <dgm:prSet presAssocID="{779A95E8-9107-487F-B198-8F2B3C1D4D09}" presName="hierRoot2" presStyleCnt="0">
        <dgm:presLayoutVars>
          <dgm:hierBranch val="init"/>
        </dgm:presLayoutVars>
      </dgm:prSet>
      <dgm:spPr/>
    </dgm:pt>
    <dgm:pt modelId="{033D2188-7C55-4D55-AC53-DECA9B867BCD}" type="pres">
      <dgm:prSet presAssocID="{779A95E8-9107-487F-B198-8F2B3C1D4D09}" presName="rootComposite" presStyleCnt="0"/>
      <dgm:spPr/>
    </dgm:pt>
    <dgm:pt modelId="{277D23B5-A997-4B04-9C0E-424408C01D02}" type="pres">
      <dgm:prSet presAssocID="{779A95E8-9107-487F-B198-8F2B3C1D4D09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910FA0-86D7-435F-B6EC-B17355A6857D}" type="pres">
      <dgm:prSet presAssocID="{779A95E8-9107-487F-B198-8F2B3C1D4D09}" presName="rootConnector" presStyleLbl="node2" presStyleIdx="1" presStyleCnt="4"/>
      <dgm:spPr/>
      <dgm:t>
        <a:bodyPr/>
        <a:lstStyle/>
        <a:p>
          <a:endParaRPr lang="en-US"/>
        </a:p>
      </dgm:t>
    </dgm:pt>
    <dgm:pt modelId="{0E665B4C-B7B1-43B8-B309-1320135074BA}" type="pres">
      <dgm:prSet presAssocID="{779A95E8-9107-487F-B198-8F2B3C1D4D09}" presName="hierChild4" presStyleCnt="0"/>
      <dgm:spPr/>
    </dgm:pt>
    <dgm:pt modelId="{5F6D7FE9-EB65-4303-8680-B1AF1B95FF09}" type="pres">
      <dgm:prSet presAssocID="{3A9ABCC9-BECB-40C1-AC5B-1CF833E43E1E}" presName="Name64" presStyleLbl="parChTrans1D3" presStyleIdx="1" presStyleCnt="4"/>
      <dgm:spPr/>
      <dgm:t>
        <a:bodyPr/>
        <a:lstStyle/>
        <a:p>
          <a:endParaRPr lang="en-US"/>
        </a:p>
      </dgm:t>
    </dgm:pt>
    <dgm:pt modelId="{596DF61E-BDEF-431B-8D81-2E2FC61B9FB8}" type="pres">
      <dgm:prSet presAssocID="{9415D2C3-5D8D-4A87-BEDF-CB2FBE306ABF}" presName="hierRoot2" presStyleCnt="0">
        <dgm:presLayoutVars>
          <dgm:hierBranch val="init"/>
        </dgm:presLayoutVars>
      </dgm:prSet>
      <dgm:spPr/>
    </dgm:pt>
    <dgm:pt modelId="{753BE290-401B-42C8-A63C-2A4251228EA3}" type="pres">
      <dgm:prSet presAssocID="{9415D2C3-5D8D-4A87-BEDF-CB2FBE306ABF}" presName="rootComposite" presStyleCnt="0"/>
      <dgm:spPr/>
    </dgm:pt>
    <dgm:pt modelId="{6DE5F085-54A2-460B-BC49-B43FF0F20864}" type="pres">
      <dgm:prSet presAssocID="{9415D2C3-5D8D-4A87-BEDF-CB2FBE306ABF}" presName="rootText" presStyleLbl="node3" presStyleIdx="1" presStyleCnt="4" custScaleX="1383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153D1D-CC25-4BA7-98D8-6792B3AD0B09}" type="pres">
      <dgm:prSet presAssocID="{9415D2C3-5D8D-4A87-BEDF-CB2FBE306ABF}" presName="rootConnector" presStyleLbl="node3" presStyleIdx="1" presStyleCnt="4"/>
      <dgm:spPr/>
      <dgm:t>
        <a:bodyPr/>
        <a:lstStyle/>
        <a:p>
          <a:endParaRPr lang="en-US"/>
        </a:p>
      </dgm:t>
    </dgm:pt>
    <dgm:pt modelId="{98D7904D-EA80-4F1A-B87F-6820475D21E3}" type="pres">
      <dgm:prSet presAssocID="{9415D2C3-5D8D-4A87-BEDF-CB2FBE306ABF}" presName="hierChild4" presStyleCnt="0"/>
      <dgm:spPr/>
    </dgm:pt>
    <dgm:pt modelId="{0FC27B6A-C313-4692-A856-48D8CFEA9521}" type="pres">
      <dgm:prSet presAssocID="{9415D2C3-5D8D-4A87-BEDF-CB2FBE306ABF}" presName="hierChild5" presStyleCnt="0"/>
      <dgm:spPr/>
    </dgm:pt>
    <dgm:pt modelId="{89F4097D-D3B5-4E65-A961-C488CD418B10}" type="pres">
      <dgm:prSet presAssocID="{779A95E8-9107-487F-B198-8F2B3C1D4D09}" presName="hierChild5" presStyleCnt="0"/>
      <dgm:spPr/>
    </dgm:pt>
    <dgm:pt modelId="{7455A952-348C-4BE6-849A-78E8C95CFB58}" type="pres">
      <dgm:prSet presAssocID="{38C8B014-2688-49C6-A69F-7FA7387E2EDB}" presName="Name64" presStyleLbl="parChTrans1D2" presStyleIdx="2" presStyleCnt="4"/>
      <dgm:spPr/>
      <dgm:t>
        <a:bodyPr/>
        <a:lstStyle/>
        <a:p>
          <a:endParaRPr lang="en-US"/>
        </a:p>
      </dgm:t>
    </dgm:pt>
    <dgm:pt modelId="{770DBA39-6D31-4493-8D51-7DB69A21C3C6}" type="pres">
      <dgm:prSet presAssocID="{440EA904-9008-4C3D-BDC7-ED36250D2D74}" presName="hierRoot2" presStyleCnt="0">
        <dgm:presLayoutVars>
          <dgm:hierBranch val="init"/>
        </dgm:presLayoutVars>
      </dgm:prSet>
      <dgm:spPr/>
    </dgm:pt>
    <dgm:pt modelId="{223FD24F-EB65-442F-B611-ED5C37341539}" type="pres">
      <dgm:prSet presAssocID="{440EA904-9008-4C3D-BDC7-ED36250D2D74}" presName="rootComposite" presStyleCnt="0"/>
      <dgm:spPr/>
    </dgm:pt>
    <dgm:pt modelId="{6519D33F-9459-4147-AA61-A3D22B5021FA}" type="pres">
      <dgm:prSet presAssocID="{440EA904-9008-4C3D-BDC7-ED36250D2D74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0AE971-04AF-4226-B027-FCC1E696287A}" type="pres">
      <dgm:prSet presAssocID="{440EA904-9008-4C3D-BDC7-ED36250D2D74}" presName="rootConnector" presStyleLbl="node2" presStyleIdx="2" presStyleCnt="4"/>
      <dgm:spPr/>
      <dgm:t>
        <a:bodyPr/>
        <a:lstStyle/>
        <a:p>
          <a:endParaRPr lang="en-US"/>
        </a:p>
      </dgm:t>
    </dgm:pt>
    <dgm:pt modelId="{4D5A0985-08C7-4FA5-A8C8-D656EBEB6537}" type="pres">
      <dgm:prSet presAssocID="{440EA904-9008-4C3D-BDC7-ED36250D2D74}" presName="hierChild4" presStyleCnt="0"/>
      <dgm:spPr/>
    </dgm:pt>
    <dgm:pt modelId="{6F6AC470-24B4-418B-B834-028EB1DF8C06}" type="pres">
      <dgm:prSet presAssocID="{D9876EAB-B977-4FDB-A40B-D603214BBCB9}" presName="Name64" presStyleLbl="parChTrans1D3" presStyleIdx="2" presStyleCnt="4"/>
      <dgm:spPr/>
      <dgm:t>
        <a:bodyPr/>
        <a:lstStyle/>
        <a:p>
          <a:endParaRPr lang="en-US"/>
        </a:p>
      </dgm:t>
    </dgm:pt>
    <dgm:pt modelId="{3717F945-C7D3-4816-9601-61D0EBE063DD}" type="pres">
      <dgm:prSet presAssocID="{FED2CD31-243B-4A96-93E3-8EABDB87F399}" presName="hierRoot2" presStyleCnt="0">
        <dgm:presLayoutVars>
          <dgm:hierBranch val="init"/>
        </dgm:presLayoutVars>
      </dgm:prSet>
      <dgm:spPr/>
    </dgm:pt>
    <dgm:pt modelId="{A385D9D5-9502-4892-B4FB-6E4B76E9D303}" type="pres">
      <dgm:prSet presAssocID="{FED2CD31-243B-4A96-93E3-8EABDB87F399}" presName="rootComposite" presStyleCnt="0"/>
      <dgm:spPr/>
    </dgm:pt>
    <dgm:pt modelId="{124035C9-7381-48D4-BA09-427BE8E93E53}" type="pres">
      <dgm:prSet presAssocID="{FED2CD31-243B-4A96-93E3-8EABDB87F399}" presName="rootText" presStyleLbl="node3" presStyleIdx="2" presStyleCnt="4" custScaleX="1383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E251FC-CCEA-4B82-A8EB-F06D7F78D793}" type="pres">
      <dgm:prSet presAssocID="{FED2CD31-243B-4A96-93E3-8EABDB87F399}" presName="rootConnector" presStyleLbl="node3" presStyleIdx="2" presStyleCnt="4"/>
      <dgm:spPr/>
      <dgm:t>
        <a:bodyPr/>
        <a:lstStyle/>
        <a:p>
          <a:endParaRPr lang="en-US"/>
        </a:p>
      </dgm:t>
    </dgm:pt>
    <dgm:pt modelId="{FCC59E92-DFD4-4000-AC6C-F6E6EFF2126A}" type="pres">
      <dgm:prSet presAssocID="{FED2CD31-243B-4A96-93E3-8EABDB87F399}" presName="hierChild4" presStyleCnt="0"/>
      <dgm:spPr/>
    </dgm:pt>
    <dgm:pt modelId="{BED91179-1F2D-401C-9FB3-9081B43DD36F}" type="pres">
      <dgm:prSet presAssocID="{FED2CD31-243B-4A96-93E3-8EABDB87F399}" presName="hierChild5" presStyleCnt="0"/>
      <dgm:spPr/>
    </dgm:pt>
    <dgm:pt modelId="{3DF5361B-C492-400B-9152-6298BFC28259}" type="pres">
      <dgm:prSet presAssocID="{440EA904-9008-4C3D-BDC7-ED36250D2D74}" presName="hierChild5" presStyleCnt="0"/>
      <dgm:spPr/>
    </dgm:pt>
    <dgm:pt modelId="{C47FD0E7-201A-4BD2-A298-2D354360BC67}" type="pres">
      <dgm:prSet presAssocID="{E035EFCB-BCCE-4243-8BE6-10BE3DAD3577}" presName="Name64" presStyleLbl="parChTrans1D2" presStyleIdx="3" presStyleCnt="4"/>
      <dgm:spPr/>
      <dgm:t>
        <a:bodyPr/>
        <a:lstStyle/>
        <a:p>
          <a:endParaRPr lang="en-US"/>
        </a:p>
      </dgm:t>
    </dgm:pt>
    <dgm:pt modelId="{49DC8D50-CCCA-41FA-A97A-EAAB85F65F6F}" type="pres">
      <dgm:prSet presAssocID="{0536BBA3-2074-4D12-A2EA-130B205A9674}" presName="hierRoot2" presStyleCnt="0">
        <dgm:presLayoutVars>
          <dgm:hierBranch val="init"/>
        </dgm:presLayoutVars>
      </dgm:prSet>
      <dgm:spPr/>
    </dgm:pt>
    <dgm:pt modelId="{ECF198AC-13A2-4328-B92C-43AE170028B1}" type="pres">
      <dgm:prSet presAssocID="{0536BBA3-2074-4D12-A2EA-130B205A9674}" presName="rootComposite" presStyleCnt="0"/>
      <dgm:spPr/>
    </dgm:pt>
    <dgm:pt modelId="{255B0561-8FDB-421B-B7D6-0849DB993DE8}" type="pres">
      <dgm:prSet presAssocID="{0536BBA3-2074-4D12-A2EA-130B205A9674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F35A92-E96E-4CBD-9C80-DA6559FAC057}" type="pres">
      <dgm:prSet presAssocID="{0536BBA3-2074-4D12-A2EA-130B205A9674}" presName="rootConnector" presStyleLbl="node2" presStyleIdx="3" presStyleCnt="4"/>
      <dgm:spPr/>
      <dgm:t>
        <a:bodyPr/>
        <a:lstStyle/>
        <a:p>
          <a:endParaRPr lang="en-US"/>
        </a:p>
      </dgm:t>
    </dgm:pt>
    <dgm:pt modelId="{A00C085F-2459-4AE2-AD0E-E6B546DC2D98}" type="pres">
      <dgm:prSet presAssocID="{0536BBA3-2074-4D12-A2EA-130B205A9674}" presName="hierChild4" presStyleCnt="0"/>
      <dgm:spPr/>
    </dgm:pt>
    <dgm:pt modelId="{6A52FC8F-465B-480D-9FD3-F1319A094788}" type="pres">
      <dgm:prSet presAssocID="{E37FDBA7-CBAC-4352-9F0A-F379B6928863}" presName="Name64" presStyleLbl="parChTrans1D3" presStyleIdx="3" presStyleCnt="4"/>
      <dgm:spPr/>
      <dgm:t>
        <a:bodyPr/>
        <a:lstStyle/>
        <a:p>
          <a:endParaRPr lang="en-US"/>
        </a:p>
      </dgm:t>
    </dgm:pt>
    <dgm:pt modelId="{443A4EB9-B88E-447C-B4B1-1A1E602F04F5}" type="pres">
      <dgm:prSet presAssocID="{E0CE643C-C90F-4E95-8AD7-9CFE2FB35D6C}" presName="hierRoot2" presStyleCnt="0">
        <dgm:presLayoutVars>
          <dgm:hierBranch val="init"/>
        </dgm:presLayoutVars>
      </dgm:prSet>
      <dgm:spPr/>
    </dgm:pt>
    <dgm:pt modelId="{B319C6F2-7E22-46BC-B86A-653F9FDFFBF0}" type="pres">
      <dgm:prSet presAssocID="{E0CE643C-C90F-4E95-8AD7-9CFE2FB35D6C}" presName="rootComposite" presStyleCnt="0"/>
      <dgm:spPr/>
    </dgm:pt>
    <dgm:pt modelId="{C77C6081-3205-4121-9AE8-407CE6DFFF04}" type="pres">
      <dgm:prSet presAssocID="{E0CE643C-C90F-4E95-8AD7-9CFE2FB35D6C}" presName="rootText" presStyleLbl="node3" presStyleIdx="3" presStyleCnt="4" custScaleX="1383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0E52C8-A93E-49DC-8368-72085686E1B0}" type="pres">
      <dgm:prSet presAssocID="{E0CE643C-C90F-4E95-8AD7-9CFE2FB35D6C}" presName="rootConnector" presStyleLbl="node3" presStyleIdx="3" presStyleCnt="4"/>
      <dgm:spPr/>
      <dgm:t>
        <a:bodyPr/>
        <a:lstStyle/>
        <a:p>
          <a:endParaRPr lang="en-US"/>
        </a:p>
      </dgm:t>
    </dgm:pt>
    <dgm:pt modelId="{6AF41A89-DC7A-4AC1-BCEE-9750ABE1F35E}" type="pres">
      <dgm:prSet presAssocID="{E0CE643C-C90F-4E95-8AD7-9CFE2FB35D6C}" presName="hierChild4" presStyleCnt="0"/>
      <dgm:spPr/>
    </dgm:pt>
    <dgm:pt modelId="{7E4C76DE-101A-4044-8321-F53D10AEAE46}" type="pres">
      <dgm:prSet presAssocID="{E0CE643C-C90F-4E95-8AD7-9CFE2FB35D6C}" presName="hierChild5" presStyleCnt="0"/>
      <dgm:spPr/>
    </dgm:pt>
    <dgm:pt modelId="{7AB802FF-FABB-457F-AB30-BC060E365EA1}" type="pres">
      <dgm:prSet presAssocID="{0536BBA3-2074-4D12-A2EA-130B205A9674}" presName="hierChild5" presStyleCnt="0"/>
      <dgm:spPr/>
    </dgm:pt>
    <dgm:pt modelId="{3E3D3B07-853A-4FB8-9359-55B63BA31754}" type="pres">
      <dgm:prSet presAssocID="{0C558748-2CF0-4A58-B923-C49ECE1B79FD}" presName="hierChild3" presStyleCnt="0"/>
      <dgm:spPr/>
    </dgm:pt>
  </dgm:ptLst>
  <dgm:cxnLst>
    <dgm:cxn modelId="{B607B331-5F14-4B10-9559-BE86199062B3}" type="presOf" srcId="{9415D2C3-5D8D-4A87-BEDF-CB2FBE306ABF}" destId="{14153D1D-CC25-4BA7-98D8-6792B3AD0B09}" srcOrd="1" destOrd="0" presId="urn:microsoft.com/office/officeart/2009/3/layout/HorizontalOrganizationChart"/>
    <dgm:cxn modelId="{38EF39CC-DB91-4B95-BE83-2C8A02B3AB28}" srcId="{0536BBA3-2074-4D12-A2EA-130B205A9674}" destId="{E0CE643C-C90F-4E95-8AD7-9CFE2FB35D6C}" srcOrd="0" destOrd="0" parTransId="{E37FDBA7-CBAC-4352-9F0A-F379B6928863}" sibTransId="{A07965B7-1F12-4AC8-9E48-8DD303A80DE3}"/>
    <dgm:cxn modelId="{B718FACF-5F77-4A5D-B3DA-B333421A12E4}" type="presOf" srcId="{0C558748-2CF0-4A58-B923-C49ECE1B79FD}" destId="{F0C0F453-0DF4-4C1D-A3B7-4F790A179E35}" srcOrd="1" destOrd="0" presId="urn:microsoft.com/office/officeart/2009/3/layout/HorizontalOrganizationChart"/>
    <dgm:cxn modelId="{A72F1A0E-CEFA-4A7F-B372-2F15A7F03841}" type="presOf" srcId="{F7A1F613-2B3B-4F3E-9630-B8308EBF4819}" destId="{27FB9911-7DF3-4BD9-861C-50D19F8F12CB}" srcOrd="0" destOrd="0" presId="urn:microsoft.com/office/officeart/2009/3/layout/HorizontalOrganizationChart"/>
    <dgm:cxn modelId="{3C12C375-7B10-4231-ABCA-DB670091095A}" type="presOf" srcId="{5AF21A79-A15E-4EAA-96B3-777A9509C6D4}" destId="{9979E6C4-123D-432E-9D31-FD4C01152202}" srcOrd="0" destOrd="0" presId="urn:microsoft.com/office/officeart/2009/3/layout/HorizontalOrganizationChart"/>
    <dgm:cxn modelId="{EA65FD36-8E2E-4C8D-B0E4-8A4A5348EECA}" type="presOf" srcId="{779A95E8-9107-487F-B198-8F2B3C1D4D09}" destId="{277D23B5-A997-4B04-9C0E-424408C01D02}" srcOrd="0" destOrd="0" presId="urn:microsoft.com/office/officeart/2009/3/layout/HorizontalOrganizationChart"/>
    <dgm:cxn modelId="{D896C732-0829-46BD-B491-C791BF980C20}" type="presOf" srcId="{DCFE4FD1-9693-441E-B8BE-5D13FABF9F4D}" destId="{6945D274-839A-40B0-AAF7-9941A7381EEB}" srcOrd="1" destOrd="0" presId="urn:microsoft.com/office/officeart/2009/3/layout/HorizontalOrganizationChart"/>
    <dgm:cxn modelId="{4F40E3F3-FC10-4EAA-B9E6-AFFC4AFE04D7}" type="presOf" srcId="{9415D2C3-5D8D-4A87-BEDF-CB2FBE306ABF}" destId="{6DE5F085-54A2-460B-BC49-B43FF0F20864}" srcOrd="0" destOrd="0" presId="urn:microsoft.com/office/officeart/2009/3/layout/HorizontalOrganizationChart"/>
    <dgm:cxn modelId="{816E8453-4B03-408C-B141-81F6405C6058}" type="presOf" srcId="{DCFE4FD1-9693-441E-B8BE-5D13FABF9F4D}" destId="{58D9055C-4C9A-477B-ABE3-E87B2ABDC5A6}" srcOrd="0" destOrd="0" presId="urn:microsoft.com/office/officeart/2009/3/layout/HorizontalOrganizationChart"/>
    <dgm:cxn modelId="{D19385A8-F42C-4D5F-9694-2C46B10A5CE6}" type="presOf" srcId="{E0CE643C-C90F-4E95-8AD7-9CFE2FB35D6C}" destId="{C77C6081-3205-4121-9AE8-407CE6DFFF04}" srcOrd="0" destOrd="0" presId="urn:microsoft.com/office/officeart/2009/3/layout/HorizontalOrganizationChart"/>
    <dgm:cxn modelId="{B1A730DC-E702-4F7E-AAEA-86252DA7A71F}" srcId="{0C558748-2CF0-4A58-B923-C49ECE1B79FD}" destId="{71C86C45-DB05-4E17-932E-316C747AEB84}" srcOrd="0" destOrd="0" parTransId="{5AF21A79-A15E-4EAA-96B3-777A9509C6D4}" sibTransId="{315000E1-FE50-46B5-AEB4-369EC65699BD}"/>
    <dgm:cxn modelId="{B124B01D-A8A3-4AB1-8C17-19A81C557924}" srcId="{779A95E8-9107-487F-B198-8F2B3C1D4D09}" destId="{9415D2C3-5D8D-4A87-BEDF-CB2FBE306ABF}" srcOrd="0" destOrd="0" parTransId="{3A9ABCC9-BECB-40C1-AC5B-1CF833E43E1E}" sibTransId="{A23FF87C-A6C7-4FA3-8C06-D0DFD23AABC5}"/>
    <dgm:cxn modelId="{A0DCED96-D62C-4640-A1F7-16B75DC214E5}" type="presOf" srcId="{38C8B014-2688-49C6-A69F-7FA7387E2EDB}" destId="{7455A952-348C-4BE6-849A-78E8C95CFB58}" srcOrd="0" destOrd="0" presId="urn:microsoft.com/office/officeart/2009/3/layout/HorizontalOrganizationChart"/>
    <dgm:cxn modelId="{4A1B57DC-6CEA-4AC8-A7D6-235D119BA8FC}" type="presOf" srcId="{0536BBA3-2074-4D12-A2EA-130B205A9674}" destId="{255B0561-8FDB-421B-B7D6-0849DB993DE8}" srcOrd="0" destOrd="0" presId="urn:microsoft.com/office/officeart/2009/3/layout/HorizontalOrganizationChart"/>
    <dgm:cxn modelId="{39A234FD-4FDF-46AB-B19B-1CB615F1620E}" type="presOf" srcId="{71C86C45-DB05-4E17-932E-316C747AEB84}" destId="{6CAF13B2-4E7A-42E9-B328-3C356B42B2DA}" srcOrd="1" destOrd="0" presId="urn:microsoft.com/office/officeart/2009/3/layout/HorizontalOrganizationChart"/>
    <dgm:cxn modelId="{1D55BF99-A8BF-47FD-9FB8-8F719A6C5F4A}" srcId="{20352A0A-4812-45FD-BD5E-52690676B1C1}" destId="{0C558748-2CF0-4A58-B923-C49ECE1B79FD}" srcOrd="0" destOrd="0" parTransId="{15314C94-FB21-4F79-A66D-AA37CE70371F}" sibTransId="{134B3255-514F-4D07-B70B-0148D3049BE0}"/>
    <dgm:cxn modelId="{137CE7F0-B73B-4A02-A98D-A1CA0782B2D0}" srcId="{0C558748-2CF0-4A58-B923-C49ECE1B79FD}" destId="{440EA904-9008-4C3D-BDC7-ED36250D2D74}" srcOrd="2" destOrd="0" parTransId="{38C8B014-2688-49C6-A69F-7FA7387E2EDB}" sibTransId="{EDC5AED5-D644-49B7-B375-BF01B70F238C}"/>
    <dgm:cxn modelId="{F56A0730-87D8-4D28-B559-94AA507BF105}" type="presOf" srcId="{0C558748-2CF0-4A58-B923-C49ECE1B79FD}" destId="{A19C69CB-F5AB-46EC-BEF9-6CDBBEAE2BAB}" srcOrd="0" destOrd="0" presId="urn:microsoft.com/office/officeart/2009/3/layout/HorizontalOrganizationChart"/>
    <dgm:cxn modelId="{BD96CFEA-587F-4A1C-83C1-811B00B91A61}" type="presOf" srcId="{FED2CD31-243B-4A96-93E3-8EABDB87F399}" destId="{124035C9-7381-48D4-BA09-427BE8E93E53}" srcOrd="0" destOrd="0" presId="urn:microsoft.com/office/officeart/2009/3/layout/HorizontalOrganizationChart"/>
    <dgm:cxn modelId="{8B074F0C-272F-464D-9FD9-1441B3A9095E}" type="presOf" srcId="{779A95E8-9107-487F-B198-8F2B3C1D4D09}" destId="{8B910FA0-86D7-435F-B6EC-B17355A6857D}" srcOrd="1" destOrd="0" presId="urn:microsoft.com/office/officeart/2009/3/layout/HorizontalOrganizationChart"/>
    <dgm:cxn modelId="{DA5F7560-918C-4808-985B-BFF8390AAAC7}" srcId="{71C86C45-DB05-4E17-932E-316C747AEB84}" destId="{DCFE4FD1-9693-441E-B8BE-5D13FABF9F4D}" srcOrd="0" destOrd="0" parTransId="{D9CBD07D-2980-4787-B7B4-D0B2E31B68E3}" sibTransId="{7065BE14-B292-49E0-9BDA-466B2EBB8796}"/>
    <dgm:cxn modelId="{9FC6778F-A65C-4DB7-9E83-68DAC34B853A}" type="presOf" srcId="{E0CE643C-C90F-4E95-8AD7-9CFE2FB35D6C}" destId="{850E52C8-A93E-49DC-8368-72085686E1B0}" srcOrd="1" destOrd="0" presId="urn:microsoft.com/office/officeart/2009/3/layout/HorizontalOrganizationChart"/>
    <dgm:cxn modelId="{32A86BC9-4E45-496B-B92F-F4A4F78935AE}" type="presOf" srcId="{E035EFCB-BCCE-4243-8BE6-10BE3DAD3577}" destId="{C47FD0E7-201A-4BD2-A298-2D354360BC67}" srcOrd="0" destOrd="0" presId="urn:microsoft.com/office/officeart/2009/3/layout/HorizontalOrganizationChart"/>
    <dgm:cxn modelId="{AA53DE6C-7520-4FBD-9C72-52A009F77D50}" type="presOf" srcId="{FED2CD31-243B-4A96-93E3-8EABDB87F399}" destId="{8BE251FC-CCEA-4B82-A8EB-F06D7F78D793}" srcOrd="1" destOrd="0" presId="urn:microsoft.com/office/officeart/2009/3/layout/HorizontalOrganizationChart"/>
    <dgm:cxn modelId="{80C7084C-E71D-4BDE-85BF-043BFFE007D7}" type="presOf" srcId="{440EA904-9008-4C3D-BDC7-ED36250D2D74}" destId="{6519D33F-9459-4147-AA61-A3D22B5021FA}" srcOrd="0" destOrd="0" presId="urn:microsoft.com/office/officeart/2009/3/layout/HorizontalOrganizationChart"/>
    <dgm:cxn modelId="{D7ABBF60-1201-4387-932C-1BF3608481EA}" type="presOf" srcId="{20352A0A-4812-45FD-BD5E-52690676B1C1}" destId="{6E7140E7-CE31-40F9-A72B-8BCB0D91D17F}" srcOrd="0" destOrd="0" presId="urn:microsoft.com/office/officeart/2009/3/layout/HorizontalOrganizationChart"/>
    <dgm:cxn modelId="{8864FEFA-4C8F-44DE-8928-8EEECDA86256}" type="presOf" srcId="{D9CBD07D-2980-4787-B7B4-D0B2E31B68E3}" destId="{E66D3876-18C0-47A4-ACB5-A50A18015676}" srcOrd="0" destOrd="0" presId="urn:microsoft.com/office/officeart/2009/3/layout/HorizontalOrganizationChart"/>
    <dgm:cxn modelId="{97D99495-9FBF-491B-A7E8-951063F54BD6}" type="presOf" srcId="{0536BBA3-2074-4D12-A2EA-130B205A9674}" destId="{1AF35A92-E96E-4CBD-9C80-DA6559FAC057}" srcOrd="1" destOrd="0" presId="urn:microsoft.com/office/officeart/2009/3/layout/HorizontalOrganizationChart"/>
    <dgm:cxn modelId="{15B02A9F-E261-45F9-A72B-35DA5E9C8042}" type="presOf" srcId="{D9876EAB-B977-4FDB-A40B-D603214BBCB9}" destId="{6F6AC470-24B4-418B-B834-028EB1DF8C06}" srcOrd="0" destOrd="0" presId="urn:microsoft.com/office/officeart/2009/3/layout/HorizontalOrganizationChart"/>
    <dgm:cxn modelId="{57E5D272-A6B5-42C6-87BA-776C8BCC055C}" type="presOf" srcId="{440EA904-9008-4C3D-BDC7-ED36250D2D74}" destId="{B10AE971-04AF-4226-B027-FCC1E696287A}" srcOrd="1" destOrd="0" presId="urn:microsoft.com/office/officeart/2009/3/layout/HorizontalOrganizationChart"/>
    <dgm:cxn modelId="{F5DCF99A-1CD0-43AF-9405-6574F3AC3608}" srcId="{440EA904-9008-4C3D-BDC7-ED36250D2D74}" destId="{FED2CD31-243B-4A96-93E3-8EABDB87F399}" srcOrd="0" destOrd="0" parTransId="{D9876EAB-B977-4FDB-A40B-D603214BBCB9}" sibTransId="{E09AAAB0-25A8-42AD-89DB-FF4DE8553371}"/>
    <dgm:cxn modelId="{B3DF7F61-3E36-4607-9FD2-26F3EC25031B}" type="presOf" srcId="{71C86C45-DB05-4E17-932E-316C747AEB84}" destId="{07DCE553-EA73-4F02-8755-10FC2EF4EABE}" srcOrd="0" destOrd="0" presId="urn:microsoft.com/office/officeart/2009/3/layout/HorizontalOrganizationChart"/>
    <dgm:cxn modelId="{BD9FD744-8676-4208-8D43-A0F54A753BA9}" type="presOf" srcId="{E37FDBA7-CBAC-4352-9F0A-F379B6928863}" destId="{6A52FC8F-465B-480D-9FD3-F1319A094788}" srcOrd="0" destOrd="0" presId="urn:microsoft.com/office/officeart/2009/3/layout/HorizontalOrganizationChart"/>
    <dgm:cxn modelId="{EF528043-4D46-490A-9C77-1F3DE8F4183F}" srcId="{0C558748-2CF0-4A58-B923-C49ECE1B79FD}" destId="{779A95E8-9107-487F-B198-8F2B3C1D4D09}" srcOrd="1" destOrd="0" parTransId="{F7A1F613-2B3B-4F3E-9630-B8308EBF4819}" sibTransId="{89E9C625-ACBA-4E81-8C3C-BB80EAB921FF}"/>
    <dgm:cxn modelId="{B295E2C2-7869-4D34-929A-C3643F30D0CE}" srcId="{0C558748-2CF0-4A58-B923-C49ECE1B79FD}" destId="{0536BBA3-2074-4D12-A2EA-130B205A9674}" srcOrd="3" destOrd="0" parTransId="{E035EFCB-BCCE-4243-8BE6-10BE3DAD3577}" sibTransId="{E1629DA5-40F5-4256-B8A7-8946E1FD322D}"/>
    <dgm:cxn modelId="{772CC16B-A923-469E-9196-62409E4B1390}" type="presOf" srcId="{3A9ABCC9-BECB-40C1-AC5B-1CF833E43E1E}" destId="{5F6D7FE9-EB65-4303-8680-B1AF1B95FF09}" srcOrd="0" destOrd="0" presId="urn:microsoft.com/office/officeart/2009/3/layout/HorizontalOrganizationChart"/>
    <dgm:cxn modelId="{6CA33FBB-A77C-4F36-8B5A-577113E4C0FE}" type="presParOf" srcId="{6E7140E7-CE31-40F9-A72B-8BCB0D91D17F}" destId="{AE37035F-869B-4C3B-9607-5FDCDC7FA5C1}" srcOrd="0" destOrd="0" presId="urn:microsoft.com/office/officeart/2009/3/layout/HorizontalOrganizationChart"/>
    <dgm:cxn modelId="{E1A3A2FC-1176-48C6-BE88-6AC69F8CF2D7}" type="presParOf" srcId="{AE37035F-869B-4C3B-9607-5FDCDC7FA5C1}" destId="{446B1D2D-FE39-4F0D-A081-1B2946E7C27D}" srcOrd="0" destOrd="0" presId="urn:microsoft.com/office/officeart/2009/3/layout/HorizontalOrganizationChart"/>
    <dgm:cxn modelId="{FF8F3E64-9DE6-43C4-9A70-E1C92BB9AC4E}" type="presParOf" srcId="{446B1D2D-FE39-4F0D-A081-1B2946E7C27D}" destId="{A19C69CB-F5AB-46EC-BEF9-6CDBBEAE2BAB}" srcOrd="0" destOrd="0" presId="urn:microsoft.com/office/officeart/2009/3/layout/HorizontalOrganizationChart"/>
    <dgm:cxn modelId="{F4DDA417-33E0-44EF-97B1-DA40CD86D96F}" type="presParOf" srcId="{446B1D2D-FE39-4F0D-A081-1B2946E7C27D}" destId="{F0C0F453-0DF4-4C1D-A3B7-4F790A179E35}" srcOrd="1" destOrd="0" presId="urn:microsoft.com/office/officeart/2009/3/layout/HorizontalOrganizationChart"/>
    <dgm:cxn modelId="{743FD7C5-3E03-4753-B396-A892742AD3A6}" type="presParOf" srcId="{AE37035F-869B-4C3B-9607-5FDCDC7FA5C1}" destId="{72450170-FE8D-4E99-BEBA-D6DC67A96F6A}" srcOrd="1" destOrd="0" presId="urn:microsoft.com/office/officeart/2009/3/layout/HorizontalOrganizationChart"/>
    <dgm:cxn modelId="{AB0827B7-FDBF-4079-9CED-46C3C4B41F46}" type="presParOf" srcId="{72450170-FE8D-4E99-BEBA-D6DC67A96F6A}" destId="{9979E6C4-123D-432E-9D31-FD4C01152202}" srcOrd="0" destOrd="0" presId="urn:microsoft.com/office/officeart/2009/3/layout/HorizontalOrganizationChart"/>
    <dgm:cxn modelId="{C58BFE81-2226-40E2-9C78-F15BA401A95B}" type="presParOf" srcId="{72450170-FE8D-4E99-BEBA-D6DC67A96F6A}" destId="{B71041E9-6EDF-4E00-9977-4CA28D7733F6}" srcOrd="1" destOrd="0" presId="urn:microsoft.com/office/officeart/2009/3/layout/HorizontalOrganizationChart"/>
    <dgm:cxn modelId="{DA234C8B-CB12-4235-8A42-FAAD6B9D2CCB}" type="presParOf" srcId="{B71041E9-6EDF-4E00-9977-4CA28D7733F6}" destId="{C91ECB41-C637-42AF-87CE-9B47A5243CDD}" srcOrd="0" destOrd="0" presId="urn:microsoft.com/office/officeart/2009/3/layout/HorizontalOrganizationChart"/>
    <dgm:cxn modelId="{ED5FC471-750F-4705-9559-7371E4AF7270}" type="presParOf" srcId="{C91ECB41-C637-42AF-87CE-9B47A5243CDD}" destId="{07DCE553-EA73-4F02-8755-10FC2EF4EABE}" srcOrd="0" destOrd="0" presId="urn:microsoft.com/office/officeart/2009/3/layout/HorizontalOrganizationChart"/>
    <dgm:cxn modelId="{AF7FACD5-BA30-4E3B-9CAE-D197A522D639}" type="presParOf" srcId="{C91ECB41-C637-42AF-87CE-9B47A5243CDD}" destId="{6CAF13B2-4E7A-42E9-B328-3C356B42B2DA}" srcOrd="1" destOrd="0" presId="urn:microsoft.com/office/officeart/2009/3/layout/HorizontalOrganizationChart"/>
    <dgm:cxn modelId="{EFEABAEE-48B9-4C68-A438-65D1D36A1B42}" type="presParOf" srcId="{B71041E9-6EDF-4E00-9977-4CA28D7733F6}" destId="{3B6F303E-3256-4CCE-96EB-2FA80C224533}" srcOrd="1" destOrd="0" presId="urn:microsoft.com/office/officeart/2009/3/layout/HorizontalOrganizationChart"/>
    <dgm:cxn modelId="{504948B0-031A-4A70-8BF4-8D6156BE7E6C}" type="presParOf" srcId="{3B6F303E-3256-4CCE-96EB-2FA80C224533}" destId="{E66D3876-18C0-47A4-ACB5-A50A18015676}" srcOrd="0" destOrd="0" presId="urn:microsoft.com/office/officeart/2009/3/layout/HorizontalOrganizationChart"/>
    <dgm:cxn modelId="{C81380FD-F4D4-4835-B043-297A998E9DD0}" type="presParOf" srcId="{3B6F303E-3256-4CCE-96EB-2FA80C224533}" destId="{F938D220-F37C-4808-98E5-D2F6A9C5983B}" srcOrd="1" destOrd="0" presId="urn:microsoft.com/office/officeart/2009/3/layout/HorizontalOrganizationChart"/>
    <dgm:cxn modelId="{E61ECFE0-9493-457A-B9BF-95843281DEAA}" type="presParOf" srcId="{F938D220-F37C-4808-98E5-D2F6A9C5983B}" destId="{A60BA920-3595-482F-B851-FDB0C4B6B1F3}" srcOrd="0" destOrd="0" presId="urn:microsoft.com/office/officeart/2009/3/layout/HorizontalOrganizationChart"/>
    <dgm:cxn modelId="{09BF5E83-F1A2-48DF-89D7-15FF8AA5BB11}" type="presParOf" srcId="{A60BA920-3595-482F-B851-FDB0C4B6B1F3}" destId="{58D9055C-4C9A-477B-ABE3-E87B2ABDC5A6}" srcOrd="0" destOrd="0" presId="urn:microsoft.com/office/officeart/2009/3/layout/HorizontalOrganizationChart"/>
    <dgm:cxn modelId="{EF02D8E7-8B05-4577-9F00-4BD633C14B21}" type="presParOf" srcId="{A60BA920-3595-482F-B851-FDB0C4B6B1F3}" destId="{6945D274-839A-40B0-AAF7-9941A7381EEB}" srcOrd="1" destOrd="0" presId="urn:microsoft.com/office/officeart/2009/3/layout/HorizontalOrganizationChart"/>
    <dgm:cxn modelId="{0E3003E0-4B10-40C9-AC57-67785BBB79FA}" type="presParOf" srcId="{F938D220-F37C-4808-98E5-D2F6A9C5983B}" destId="{D057F7E6-0A31-4211-8C41-EAEA3A3590D8}" srcOrd="1" destOrd="0" presId="urn:microsoft.com/office/officeart/2009/3/layout/HorizontalOrganizationChart"/>
    <dgm:cxn modelId="{D7C28E6B-05F9-4CAE-921A-23EA0CF210D0}" type="presParOf" srcId="{F938D220-F37C-4808-98E5-D2F6A9C5983B}" destId="{1942CDA5-EB29-4A72-919B-C19A297E4EDA}" srcOrd="2" destOrd="0" presId="urn:microsoft.com/office/officeart/2009/3/layout/HorizontalOrganizationChart"/>
    <dgm:cxn modelId="{864E28DA-25EE-4706-8D1D-7F2DC467BCA8}" type="presParOf" srcId="{B71041E9-6EDF-4E00-9977-4CA28D7733F6}" destId="{C8636D22-7D6D-42CB-8000-59B8E58DE4DC}" srcOrd="2" destOrd="0" presId="urn:microsoft.com/office/officeart/2009/3/layout/HorizontalOrganizationChart"/>
    <dgm:cxn modelId="{9FDD3DA3-7337-4F41-B862-A6A0F5168F8B}" type="presParOf" srcId="{72450170-FE8D-4E99-BEBA-D6DC67A96F6A}" destId="{27FB9911-7DF3-4BD9-861C-50D19F8F12CB}" srcOrd="2" destOrd="0" presId="urn:microsoft.com/office/officeart/2009/3/layout/HorizontalOrganizationChart"/>
    <dgm:cxn modelId="{3341CCDD-B23D-45CA-85A9-78AC33C5100F}" type="presParOf" srcId="{72450170-FE8D-4E99-BEBA-D6DC67A96F6A}" destId="{2E67743F-41EC-43B6-A750-1462CBC249A0}" srcOrd="3" destOrd="0" presId="urn:microsoft.com/office/officeart/2009/3/layout/HorizontalOrganizationChart"/>
    <dgm:cxn modelId="{173CE1B1-874E-4990-B364-0DA96B038A02}" type="presParOf" srcId="{2E67743F-41EC-43B6-A750-1462CBC249A0}" destId="{033D2188-7C55-4D55-AC53-DECA9B867BCD}" srcOrd="0" destOrd="0" presId="urn:microsoft.com/office/officeart/2009/3/layout/HorizontalOrganizationChart"/>
    <dgm:cxn modelId="{4D6AF8E4-C2DF-428E-99D1-C9B0C43AEA4B}" type="presParOf" srcId="{033D2188-7C55-4D55-AC53-DECA9B867BCD}" destId="{277D23B5-A997-4B04-9C0E-424408C01D02}" srcOrd="0" destOrd="0" presId="urn:microsoft.com/office/officeart/2009/3/layout/HorizontalOrganizationChart"/>
    <dgm:cxn modelId="{8047D840-D29F-46DC-893B-886E7F58B576}" type="presParOf" srcId="{033D2188-7C55-4D55-AC53-DECA9B867BCD}" destId="{8B910FA0-86D7-435F-B6EC-B17355A6857D}" srcOrd="1" destOrd="0" presId="urn:microsoft.com/office/officeart/2009/3/layout/HorizontalOrganizationChart"/>
    <dgm:cxn modelId="{686A0EBF-EF91-4EB7-85B2-7AD8C711233D}" type="presParOf" srcId="{2E67743F-41EC-43B6-A750-1462CBC249A0}" destId="{0E665B4C-B7B1-43B8-B309-1320135074BA}" srcOrd="1" destOrd="0" presId="urn:microsoft.com/office/officeart/2009/3/layout/HorizontalOrganizationChart"/>
    <dgm:cxn modelId="{E59C8FD0-D7C8-478F-A058-D7149C0282C9}" type="presParOf" srcId="{0E665B4C-B7B1-43B8-B309-1320135074BA}" destId="{5F6D7FE9-EB65-4303-8680-B1AF1B95FF09}" srcOrd="0" destOrd="0" presId="urn:microsoft.com/office/officeart/2009/3/layout/HorizontalOrganizationChart"/>
    <dgm:cxn modelId="{BE4DD597-E63C-4A52-8462-BCC22C2CD2BA}" type="presParOf" srcId="{0E665B4C-B7B1-43B8-B309-1320135074BA}" destId="{596DF61E-BDEF-431B-8D81-2E2FC61B9FB8}" srcOrd="1" destOrd="0" presId="urn:microsoft.com/office/officeart/2009/3/layout/HorizontalOrganizationChart"/>
    <dgm:cxn modelId="{3A646F9F-6C1E-4392-B11B-D7DE5046D760}" type="presParOf" srcId="{596DF61E-BDEF-431B-8D81-2E2FC61B9FB8}" destId="{753BE290-401B-42C8-A63C-2A4251228EA3}" srcOrd="0" destOrd="0" presId="urn:microsoft.com/office/officeart/2009/3/layout/HorizontalOrganizationChart"/>
    <dgm:cxn modelId="{3CBE9454-623C-458A-B672-694FE86BE2DE}" type="presParOf" srcId="{753BE290-401B-42C8-A63C-2A4251228EA3}" destId="{6DE5F085-54A2-460B-BC49-B43FF0F20864}" srcOrd="0" destOrd="0" presId="urn:microsoft.com/office/officeart/2009/3/layout/HorizontalOrganizationChart"/>
    <dgm:cxn modelId="{E7BF7243-3128-4CBB-ABB0-7DCFC6247D47}" type="presParOf" srcId="{753BE290-401B-42C8-A63C-2A4251228EA3}" destId="{14153D1D-CC25-4BA7-98D8-6792B3AD0B09}" srcOrd="1" destOrd="0" presId="urn:microsoft.com/office/officeart/2009/3/layout/HorizontalOrganizationChart"/>
    <dgm:cxn modelId="{610572DB-F7F9-48BB-9142-BF9577661CC5}" type="presParOf" srcId="{596DF61E-BDEF-431B-8D81-2E2FC61B9FB8}" destId="{98D7904D-EA80-4F1A-B87F-6820475D21E3}" srcOrd="1" destOrd="0" presId="urn:microsoft.com/office/officeart/2009/3/layout/HorizontalOrganizationChart"/>
    <dgm:cxn modelId="{7E4D65B5-C55E-4D6A-B1D5-702E48185B59}" type="presParOf" srcId="{596DF61E-BDEF-431B-8D81-2E2FC61B9FB8}" destId="{0FC27B6A-C313-4692-A856-48D8CFEA9521}" srcOrd="2" destOrd="0" presId="urn:microsoft.com/office/officeart/2009/3/layout/HorizontalOrganizationChart"/>
    <dgm:cxn modelId="{E83DCE86-C8B3-4598-B746-6F551EDF55D1}" type="presParOf" srcId="{2E67743F-41EC-43B6-A750-1462CBC249A0}" destId="{89F4097D-D3B5-4E65-A961-C488CD418B10}" srcOrd="2" destOrd="0" presId="urn:microsoft.com/office/officeart/2009/3/layout/HorizontalOrganizationChart"/>
    <dgm:cxn modelId="{A3CB7FC9-F528-4493-B4CB-664C8C943620}" type="presParOf" srcId="{72450170-FE8D-4E99-BEBA-D6DC67A96F6A}" destId="{7455A952-348C-4BE6-849A-78E8C95CFB58}" srcOrd="4" destOrd="0" presId="urn:microsoft.com/office/officeart/2009/3/layout/HorizontalOrganizationChart"/>
    <dgm:cxn modelId="{582C01E1-2D89-4498-BEAD-D98E1D6A19B0}" type="presParOf" srcId="{72450170-FE8D-4E99-BEBA-D6DC67A96F6A}" destId="{770DBA39-6D31-4493-8D51-7DB69A21C3C6}" srcOrd="5" destOrd="0" presId="urn:microsoft.com/office/officeart/2009/3/layout/HorizontalOrganizationChart"/>
    <dgm:cxn modelId="{0788F50C-4474-45E6-9026-0FEA0715A089}" type="presParOf" srcId="{770DBA39-6D31-4493-8D51-7DB69A21C3C6}" destId="{223FD24F-EB65-442F-B611-ED5C37341539}" srcOrd="0" destOrd="0" presId="urn:microsoft.com/office/officeart/2009/3/layout/HorizontalOrganizationChart"/>
    <dgm:cxn modelId="{598C644C-5411-4B6A-9DAC-A31DE74D4189}" type="presParOf" srcId="{223FD24F-EB65-442F-B611-ED5C37341539}" destId="{6519D33F-9459-4147-AA61-A3D22B5021FA}" srcOrd="0" destOrd="0" presId="urn:microsoft.com/office/officeart/2009/3/layout/HorizontalOrganizationChart"/>
    <dgm:cxn modelId="{6A7789A3-50BA-4335-97CC-2C3E4FE1821D}" type="presParOf" srcId="{223FD24F-EB65-442F-B611-ED5C37341539}" destId="{B10AE971-04AF-4226-B027-FCC1E696287A}" srcOrd="1" destOrd="0" presId="urn:microsoft.com/office/officeart/2009/3/layout/HorizontalOrganizationChart"/>
    <dgm:cxn modelId="{2DF0AF04-735F-4AC4-AB30-0885F861D5B2}" type="presParOf" srcId="{770DBA39-6D31-4493-8D51-7DB69A21C3C6}" destId="{4D5A0985-08C7-4FA5-A8C8-D656EBEB6537}" srcOrd="1" destOrd="0" presId="urn:microsoft.com/office/officeart/2009/3/layout/HorizontalOrganizationChart"/>
    <dgm:cxn modelId="{A6CE18D6-E3F1-4702-B787-CDA5BF165E18}" type="presParOf" srcId="{4D5A0985-08C7-4FA5-A8C8-D656EBEB6537}" destId="{6F6AC470-24B4-418B-B834-028EB1DF8C06}" srcOrd="0" destOrd="0" presId="urn:microsoft.com/office/officeart/2009/3/layout/HorizontalOrganizationChart"/>
    <dgm:cxn modelId="{C829296D-FD01-41D6-A82C-50FACE5BA76A}" type="presParOf" srcId="{4D5A0985-08C7-4FA5-A8C8-D656EBEB6537}" destId="{3717F945-C7D3-4816-9601-61D0EBE063DD}" srcOrd="1" destOrd="0" presId="urn:microsoft.com/office/officeart/2009/3/layout/HorizontalOrganizationChart"/>
    <dgm:cxn modelId="{67BFD322-5F66-4E65-82D9-31E3E572C9D7}" type="presParOf" srcId="{3717F945-C7D3-4816-9601-61D0EBE063DD}" destId="{A385D9D5-9502-4892-B4FB-6E4B76E9D303}" srcOrd="0" destOrd="0" presId="urn:microsoft.com/office/officeart/2009/3/layout/HorizontalOrganizationChart"/>
    <dgm:cxn modelId="{260391F8-0B58-418A-8650-3A703DB31A5F}" type="presParOf" srcId="{A385D9D5-9502-4892-B4FB-6E4B76E9D303}" destId="{124035C9-7381-48D4-BA09-427BE8E93E53}" srcOrd="0" destOrd="0" presId="urn:microsoft.com/office/officeart/2009/3/layout/HorizontalOrganizationChart"/>
    <dgm:cxn modelId="{FEC29C13-63A9-4D9B-BF9E-F60B3F402CC6}" type="presParOf" srcId="{A385D9D5-9502-4892-B4FB-6E4B76E9D303}" destId="{8BE251FC-CCEA-4B82-A8EB-F06D7F78D793}" srcOrd="1" destOrd="0" presId="urn:microsoft.com/office/officeart/2009/3/layout/HorizontalOrganizationChart"/>
    <dgm:cxn modelId="{1CCEE6F1-9876-42A0-AFDC-ED36288DD21C}" type="presParOf" srcId="{3717F945-C7D3-4816-9601-61D0EBE063DD}" destId="{FCC59E92-DFD4-4000-AC6C-F6E6EFF2126A}" srcOrd="1" destOrd="0" presId="urn:microsoft.com/office/officeart/2009/3/layout/HorizontalOrganizationChart"/>
    <dgm:cxn modelId="{DBDD9FC0-81E2-4A58-B558-C81DD52070CB}" type="presParOf" srcId="{3717F945-C7D3-4816-9601-61D0EBE063DD}" destId="{BED91179-1F2D-401C-9FB3-9081B43DD36F}" srcOrd="2" destOrd="0" presId="urn:microsoft.com/office/officeart/2009/3/layout/HorizontalOrganizationChart"/>
    <dgm:cxn modelId="{9A7077A0-3C1B-4A92-A224-32E3D8650257}" type="presParOf" srcId="{770DBA39-6D31-4493-8D51-7DB69A21C3C6}" destId="{3DF5361B-C492-400B-9152-6298BFC28259}" srcOrd="2" destOrd="0" presId="urn:microsoft.com/office/officeart/2009/3/layout/HorizontalOrganizationChart"/>
    <dgm:cxn modelId="{93FB4DAB-C54C-4702-AE5D-FE576B2FD5C8}" type="presParOf" srcId="{72450170-FE8D-4E99-BEBA-D6DC67A96F6A}" destId="{C47FD0E7-201A-4BD2-A298-2D354360BC67}" srcOrd="6" destOrd="0" presId="urn:microsoft.com/office/officeart/2009/3/layout/HorizontalOrganizationChart"/>
    <dgm:cxn modelId="{CCCD2FC3-60DE-41DE-B104-AC870652AAB1}" type="presParOf" srcId="{72450170-FE8D-4E99-BEBA-D6DC67A96F6A}" destId="{49DC8D50-CCCA-41FA-A97A-EAAB85F65F6F}" srcOrd="7" destOrd="0" presId="urn:microsoft.com/office/officeart/2009/3/layout/HorizontalOrganizationChart"/>
    <dgm:cxn modelId="{FFDBB290-C8DE-45AD-A5C5-590D69925D78}" type="presParOf" srcId="{49DC8D50-CCCA-41FA-A97A-EAAB85F65F6F}" destId="{ECF198AC-13A2-4328-B92C-43AE170028B1}" srcOrd="0" destOrd="0" presId="urn:microsoft.com/office/officeart/2009/3/layout/HorizontalOrganizationChart"/>
    <dgm:cxn modelId="{1B8FC5E9-ABF0-40F7-940C-43D9FCE01FEF}" type="presParOf" srcId="{ECF198AC-13A2-4328-B92C-43AE170028B1}" destId="{255B0561-8FDB-421B-B7D6-0849DB993DE8}" srcOrd="0" destOrd="0" presId="urn:microsoft.com/office/officeart/2009/3/layout/HorizontalOrganizationChart"/>
    <dgm:cxn modelId="{61298F00-4A16-41E6-9100-1D7E357C0A17}" type="presParOf" srcId="{ECF198AC-13A2-4328-B92C-43AE170028B1}" destId="{1AF35A92-E96E-4CBD-9C80-DA6559FAC057}" srcOrd="1" destOrd="0" presId="urn:microsoft.com/office/officeart/2009/3/layout/HorizontalOrganizationChart"/>
    <dgm:cxn modelId="{F6F875DC-1ACD-4A44-9B5D-CF692AC485D1}" type="presParOf" srcId="{49DC8D50-CCCA-41FA-A97A-EAAB85F65F6F}" destId="{A00C085F-2459-4AE2-AD0E-E6B546DC2D98}" srcOrd="1" destOrd="0" presId="urn:microsoft.com/office/officeart/2009/3/layout/HorizontalOrganizationChart"/>
    <dgm:cxn modelId="{FF60215D-3362-4E22-9315-BC68640074AC}" type="presParOf" srcId="{A00C085F-2459-4AE2-AD0E-E6B546DC2D98}" destId="{6A52FC8F-465B-480D-9FD3-F1319A094788}" srcOrd="0" destOrd="0" presId="urn:microsoft.com/office/officeart/2009/3/layout/HorizontalOrganizationChart"/>
    <dgm:cxn modelId="{B5B5A370-6648-4351-A1D8-59C5E0EB6B9C}" type="presParOf" srcId="{A00C085F-2459-4AE2-AD0E-E6B546DC2D98}" destId="{443A4EB9-B88E-447C-B4B1-1A1E602F04F5}" srcOrd="1" destOrd="0" presId="urn:microsoft.com/office/officeart/2009/3/layout/HorizontalOrganizationChart"/>
    <dgm:cxn modelId="{C04E88F1-14C1-4B40-9CB4-4DE1476CDEC3}" type="presParOf" srcId="{443A4EB9-B88E-447C-B4B1-1A1E602F04F5}" destId="{B319C6F2-7E22-46BC-B86A-653F9FDFFBF0}" srcOrd="0" destOrd="0" presId="urn:microsoft.com/office/officeart/2009/3/layout/HorizontalOrganizationChart"/>
    <dgm:cxn modelId="{6314BAD5-DA76-41FE-868E-37A2F4A29FB0}" type="presParOf" srcId="{B319C6F2-7E22-46BC-B86A-653F9FDFFBF0}" destId="{C77C6081-3205-4121-9AE8-407CE6DFFF04}" srcOrd="0" destOrd="0" presId="urn:microsoft.com/office/officeart/2009/3/layout/HorizontalOrganizationChart"/>
    <dgm:cxn modelId="{6F3CA45F-7A30-467E-9724-A356C2AE85CA}" type="presParOf" srcId="{B319C6F2-7E22-46BC-B86A-653F9FDFFBF0}" destId="{850E52C8-A93E-49DC-8368-72085686E1B0}" srcOrd="1" destOrd="0" presId="urn:microsoft.com/office/officeart/2009/3/layout/HorizontalOrganizationChart"/>
    <dgm:cxn modelId="{B57DF390-EFB0-4717-891B-36DD0498C2EA}" type="presParOf" srcId="{443A4EB9-B88E-447C-B4B1-1A1E602F04F5}" destId="{6AF41A89-DC7A-4AC1-BCEE-9750ABE1F35E}" srcOrd="1" destOrd="0" presId="urn:microsoft.com/office/officeart/2009/3/layout/HorizontalOrganizationChart"/>
    <dgm:cxn modelId="{F3B88A1A-C561-4112-9ECE-8E124C9CDEBB}" type="presParOf" srcId="{443A4EB9-B88E-447C-B4B1-1A1E602F04F5}" destId="{7E4C76DE-101A-4044-8321-F53D10AEAE46}" srcOrd="2" destOrd="0" presId="urn:microsoft.com/office/officeart/2009/3/layout/HorizontalOrganizationChart"/>
    <dgm:cxn modelId="{7775209F-BCC7-490E-8BCD-097ACB964380}" type="presParOf" srcId="{49DC8D50-CCCA-41FA-A97A-EAAB85F65F6F}" destId="{7AB802FF-FABB-457F-AB30-BC060E365EA1}" srcOrd="2" destOrd="0" presId="urn:microsoft.com/office/officeart/2009/3/layout/HorizontalOrganizationChart"/>
    <dgm:cxn modelId="{2FB89181-50E7-485C-AE0A-6AD2B88AA77F}" type="presParOf" srcId="{AE37035F-869B-4C3B-9607-5FDCDC7FA5C1}" destId="{3E3D3B07-853A-4FB8-9359-55B63BA31754}" srcOrd="2" destOrd="0" presId="urn:microsoft.com/office/officeart/2009/3/layout/HorizontalOrganizationChar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352A0A-4812-45FD-BD5E-52690676B1C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558748-2CF0-4A58-B923-C49ECE1B79FD}">
      <dgm:prSet phldrT="[Text]"/>
      <dgm:spPr/>
      <dgm:t>
        <a:bodyPr/>
        <a:lstStyle/>
        <a:p>
          <a:r>
            <a:rPr lang="en-US" dirty="0"/>
            <a:t>Simple Linear Regression</a:t>
          </a:r>
        </a:p>
      </dgm:t>
    </dgm:pt>
    <dgm:pt modelId="{15314C94-FB21-4F79-A66D-AA37CE70371F}" type="parTrans" cxnId="{1D55BF99-A8BF-47FD-9FB8-8F719A6C5F4A}">
      <dgm:prSet/>
      <dgm:spPr/>
      <dgm:t>
        <a:bodyPr/>
        <a:lstStyle/>
        <a:p>
          <a:endParaRPr lang="en-US"/>
        </a:p>
      </dgm:t>
    </dgm:pt>
    <dgm:pt modelId="{134B3255-514F-4D07-B70B-0148D3049BE0}" type="sibTrans" cxnId="{1D55BF99-A8BF-47FD-9FB8-8F719A6C5F4A}">
      <dgm:prSet/>
      <dgm:spPr/>
      <dgm:t>
        <a:bodyPr/>
        <a:lstStyle/>
        <a:p>
          <a:endParaRPr lang="en-US"/>
        </a:p>
      </dgm:t>
    </dgm:pt>
    <dgm:pt modelId="{71C86C45-DB05-4E17-932E-316C747AEB84}">
      <dgm:prSet phldrT="[Text]"/>
      <dgm:spPr/>
      <dgm:t>
        <a:bodyPr/>
        <a:lstStyle/>
        <a:p>
          <a:r>
            <a:rPr lang="en-US" dirty="0"/>
            <a:t>When you have more than one X</a:t>
          </a:r>
        </a:p>
      </dgm:t>
    </dgm:pt>
    <dgm:pt modelId="{5AF21A79-A15E-4EAA-96B3-777A9509C6D4}" type="parTrans" cxnId="{B1A730DC-E702-4F7E-AAEA-86252DA7A71F}">
      <dgm:prSet/>
      <dgm:spPr/>
      <dgm:t>
        <a:bodyPr/>
        <a:lstStyle/>
        <a:p>
          <a:endParaRPr lang="en-US"/>
        </a:p>
      </dgm:t>
    </dgm:pt>
    <dgm:pt modelId="{315000E1-FE50-46B5-AEB4-369EC65699BD}" type="sibTrans" cxnId="{B1A730DC-E702-4F7E-AAEA-86252DA7A71F}">
      <dgm:prSet/>
      <dgm:spPr/>
      <dgm:t>
        <a:bodyPr/>
        <a:lstStyle/>
        <a:p>
          <a:endParaRPr lang="en-US"/>
        </a:p>
      </dgm:t>
    </dgm:pt>
    <dgm:pt modelId="{779A95E8-9107-487F-B198-8F2B3C1D4D09}">
      <dgm:prSet phldrT="[Text]"/>
      <dgm:spPr/>
      <dgm:t>
        <a:bodyPr/>
        <a:lstStyle/>
        <a:p>
          <a:r>
            <a:rPr lang="en-US" dirty="0"/>
            <a:t>When X is categorical</a:t>
          </a:r>
        </a:p>
      </dgm:t>
    </dgm:pt>
    <dgm:pt modelId="{F7A1F613-2B3B-4F3E-9630-B8308EBF4819}" type="parTrans" cxnId="{EF528043-4D46-490A-9C77-1F3DE8F4183F}">
      <dgm:prSet/>
      <dgm:spPr/>
      <dgm:t>
        <a:bodyPr/>
        <a:lstStyle/>
        <a:p>
          <a:endParaRPr lang="en-US"/>
        </a:p>
      </dgm:t>
    </dgm:pt>
    <dgm:pt modelId="{89E9C625-ACBA-4E81-8C3C-BB80EAB921FF}" type="sibTrans" cxnId="{EF528043-4D46-490A-9C77-1F3DE8F4183F}">
      <dgm:prSet/>
      <dgm:spPr/>
      <dgm:t>
        <a:bodyPr/>
        <a:lstStyle/>
        <a:p>
          <a:endParaRPr lang="en-US"/>
        </a:p>
      </dgm:t>
    </dgm:pt>
    <dgm:pt modelId="{440EA904-9008-4C3D-BDC7-ED36250D2D74}">
      <dgm:prSet phldrT="[Text]"/>
      <dgm:spPr/>
      <dgm:t>
        <a:bodyPr/>
        <a:lstStyle/>
        <a:p>
          <a:r>
            <a:rPr lang="en-US" dirty="0"/>
            <a:t>When X can be multiplied with another X</a:t>
          </a:r>
        </a:p>
      </dgm:t>
    </dgm:pt>
    <dgm:pt modelId="{38C8B014-2688-49C6-A69F-7FA7387E2EDB}" type="parTrans" cxnId="{137CE7F0-B73B-4A02-A98D-A1CA0782B2D0}">
      <dgm:prSet/>
      <dgm:spPr/>
      <dgm:t>
        <a:bodyPr/>
        <a:lstStyle/>
        <a:p>
          <a:endParaRPr lang="en-US"/>
        </a:p>
      </dgm:t>
    </dgm:pt>
    <dgm:pt modelId="{EDC5AED5-D644-49B7-B375-BF01B70F238C}" type="sibTrans" cxnId="{137CE7F0-B73B-4A02-A98D-A1CA0782B2D0}">
      <dgm:prSet/>
      <dgm:spPr/>
      <dgm:t>
        <a:bodyPr/>
        <a:lstStyle/>
        <a:p>
          <a:endParaRPr lang="en-US"/>
        </a:p>
      </dgm:t>
    </dgm:pt>
    <dgm:pt modelId="{0536BBA3-2074-4D12-A2EA-130B205A9674}">
      <dgm:prSet phldrT="[Text]"/>
      <dgm:spPr/>
      <dgm:t>
        <a:bodyPr/>
        <a:lstStyle/>
        <a:p>
          <a:r>
            <a:rPr lang="en-US" dirty="0"/>
            <a:t>When X or Y is non-linear (polynomial, log etc.)</a:t>
          </a:r>
        </a:p>
      </dgm:t>
    </dgm:pt>
    <dgm:pt modelId="{E035EFCB-BCCE-4243-8BE6-10BE3DAD3577}" type="parTrans" cxnId="{B295E2C2-7869-4D34-929A-C3643F30D0CE}">
      <dgm:prSet/>
      <dgm:spPr/>
      <dgm:t>
        <a:bodyPr/>
        <a:lstStyle/>
        <a:p>
          <a:endParaRPr lang="en-US"/>
        </a:p>
      </dgm:t>
    </dgm:pt>
    <dgm:pt modelId="{E1629DA5-40F5-4256-B8A7-8946E1FD322D}" type="sibTrans" cxnId="{B295E2C2-7869-4D34-929A-C3643F30D0CE}">
      <dgm:prSet/>
      <dgm:spPr/>
      <dgm:t>
        <a:bodyPr/>
        <a:lstStyle/>
        <a:p>
          <a:endParaRPr lang="en-US"/>
        </a:p>
      </dgm:t>
    </dgm:pt>
    <dgm:pt modelId="{DCFE4FD1-9693-441E-B8BE-5D13FABF9F4D}">
      <dgm:prSet phldrT="[Text]"/>
      <dgm:spPr/>
      <dgm:t>
        <a:bodyPr/>
        <a:lstStyle/>
        <a:p>
          <a:endParaRPr lang="en-US" dirty="0"/>
        </a:p>
      </dgm:t>
    </dgm:pt>
    <dgm:pt modelId="{D9CBD07D-2980-4787-B7B4-D0B2E31B68E3}" type="parTrans" cxnId="{DA5F7560-918C-4808-985B-BFF8390AAAC7}">
      <dgm:prSet/>
      <dgm:spPr/>
      <dgm:t>
        <a:bodyPr/>
        <a:lstStyle/>
        <a:p>
          <a:endParaRPr lang="en-US"/>
        </a:p>
      </dgm:t>
    </dgm:pt>
    <dgm:pt modelId="{7065BE14-B292-49E0-9BDA-466B2EBB8796}" type="sibTrans" cxnId="{DA5F7560-918C-4808-985B-BFF8390AAAC7}">
      <dgm:prSet/>
      <dgm:spPr/>
      <dgm:t>
        <a:bodyPr/>
        <a:lstStyle/>
        <a:p>
          <a:endParaRPr lang="en-US"/>
        </a:p>
      </dgm:t>
    </dgm:pt>
    <dgm:pt modelId="{9415D2C3-5D8D-4A87-BEDF-CB2FBE306AB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X represents “types” not “numbers”</a:t>
          </a:r>
        </a:p>
      </dgm:t>
    </dgm:pt>
    <dgm:pt modelId="{3A9ABCC9-BECB-40C1-AC5B-1CF833E43E1E}" type="parTrans" cxnId="{B124B01D-A8A3-4AB1-8C17-19A81C557924}">
      <dgm:prSet/>
      <dgm:spPr/>
      <dgm:t>
        <a:bodyPr/>
        <a:lstStyle/>
        <a:p>
          <a:endParaRPr lang="en-US"/>
        </a:p>
      </dgm:t>
    </dgm:pt>
    <dgm:pt modelId="{A23FF87C-A6C7-4FA3-8C06-D0DFD23AABC5}" type="sibTrans" cxnId="{B124B01D-A8A3-4AB1-8C17-19A81C557924}">
      <dgm:prSet/>
      <dgm:spPr/>
      <dgm:t>
        <a:bodyPr/>
        <a:lstStyle/>
        <a:p>
          <a:endParaRPr lang="en-US"/>
        </a:p>
      </dgm:t>
    </dgm:pt>
    <dgm:pt modelId="{FED2CD31-243B-4A96-93E3-8EABDB87F399}">
      <dgm:prSet phldrT="[Text]"/>
      <dgm:spPr/>
      <dgm:t>
        <a:bodyPr/>
        <a:lstStyle/>
        <a:p>
          <a:endParaRPr lang="en-US" dirty="0"/>
        </a:p>
      </dgm:t>
    </dgm:pt>
    <dgm:pt modelId="{D9876EAB-B977-4FDB-A40B-D603214BBCB9}" type="parTrans" cxnId="{F5DCF99A-1CD0-43AF-9405-6574F3AC3608}">
      <dgm:prSet/>
      <dgm:spPr/>
      <dgm:t>
        <a:bodyPr/>
        <a:lstStyle/>
        <a:p>
          <a:endParaRPr lang="en-US"/>
        </a:p>
      </dgm:t>
    </dgm:pt>
    <dgm:pt modelId="{E09AAAB0-25A8-42AD-89DB-FF4DE8553371}" type="sibTrans" cxnId="{F5DCF99A-1CD0-43AF-9405-6574F3AC3608}">
      <dgm:prSet/>
      <dgm:spPr/>
      <dgm:t>
        <a:bodyPr/>
        <a:lstStyle/>
        <a:p>
          <a:endParaRPr lang="en-US"/>
        </a:p>
      </dgm:t>
    </dgm:pt>
    <dgm:pt modelId="{E0CE643C-C90F-4E95-8AD7-9CFE2FB35D6C}">
      <dgm:prSet phldrT="[Text]"/>
      <dgm:spPr/>
      <dgm:t>
        <a:bodyPr/>
        <a:lstStyle/>
        <a:p>
          <a:endParaRPr lang="en-US" dirty="0"/>
        </a:p>
      </dgm:t>
    </dgm:pt>
    <dgm:pt modelId="{A07965B7-1F12-4AC8-9E48-8DD303A80DE3}" type="sibTrans" cxnId="{38EF39CC-DB91-4B95-BE83-2C8A02B3AB28}">
      <dgm:prSet/>
      <dgm:spPr/>
      <dgm:t>
        <a:bodyPr/>
        <a:lstStyle/>
        <a:p>
          <a:endParaRPr lang="en-US"/>
        </a:p>
      </dgm:t>
    </dgm:pt>
    <dgm:pt modelId="{E37FDBA7-CBAC-4352-9F0A-F379B6928863}" type="parTrans" cxnId="{38EF39CC-DB91-4B95-BE83-2C8A02B3AB28}">
      <dgm:prSet/>
      <dgm:spPr/>
      <dgm:t>
        <a:bodyPr/>
        <a:lstStyle/>
        <a:p>
          <a:endParaRPr lang="en-US"/>
        </a:p>
      </dgm:t>
    </dgm:pt>
    <dgm:pt modelId="{6E7140E7-CE31-40F9-A72B-8BCB0D91D17F}" type="pres">
      <dgm:prSet presAssocID="{20352A0A-4812-45FD-BD5E-52690676B1C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E37035F-869B-4C3B-9607-5FDCDC7FA5C1}" type="pres">
      <dgm:prSet presAssocID="{0C558748-2CF0-4A58-B923-C49ECE1B79FD}" presName="hierRoot1" presStyleCnt="0">
        <dgm:presLayoutVars>
          <dgm:hierBranch val="init"/>
        </dgm:presLayoutVars>
      </dgm:prSet>
      <dgm:spPr/>
    </dgm:pt>
    <dgm:pt modelId="{446B1D2D-FE39-4F0D-A081-1B2946E7C27D}" type="pres">
      <dgm:prSet presAssocID="{0C558748-2CF0-4A58-B923-C49ECE1B79FD}" presName="rootComposite1" presStyleCnt="0"/>
      <dgm:spPr/>
    </dgm:pt>
    <dgm:pt modelId="{A19C69CB-F5AB-46EC-BEF9-6CDBBEAE2BAB}" type="pres">
      <dgm:prSet presAssocID="{0C558748-2CF0-4A58-B923-C49ECE1B79F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C0F453-0DF4-4C1D-A3B7-4F790A179E35}" type="pres">
      <dgm:prSet presAssocID="{0C558748-2CF0-4A58-B923-C49ECE1B79F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2450170-FE8D-4E99-BEBA-D6DC67A96F6A}" type="pres">
      <dgm:prSet presAssocID="{0C558748-2CF0-4A58-B923-C49ECE1B79FD}" presName="hierChild2" presStyleCnt="0"/>
      <dgm:spPr/>
    </dgm:pt>
    <dgm:pt modelId="{9979E6C4-123D-432E-9D31-FD4C01152202}" type="pres">
      <dgm:prSet presAssocID="{5AF21A79-A15E-4EAA-96B3-777A9509C6D4}" presName="Name64" presStyleLbl="parChTrans1D2" presStyleIdx="0" presStyleCnt="4"/>
      <dgm:spPr/>
      <dgm:t>
        <a:bodyPr/>
        <a:lstStyle/>
        <a:p>
          <a:endParaRPr lang="en-US"/>
        </a:p>
      </dgm:t>
    </dgm:pt>
    <dgm:pt modelId="{B71041E9-6EDF-4E00-9977-4CA28D7733F6}" type="pres">
      <dgm:prSet presAssocID="{71C86C45-DB05-4E17-932E-316C747AEB84}" presName="hierRoot2" presStyleCnt="0">
        <dgm:presLayoutVars>
          <dgm:hierBranch val="init"/>
        </dgm:presLayoutVars>
      </dgm:prSet>
      <dgm:spPr/>
    </dgm:pt>
    <dgm:pt modelId="{C91ECB41-C637-42AF-87CE-9B47A5243CDD}" type="pres">
      <dgm:prSet presAssocID="{71C86C45-DB05-4E17-932E-316C747AEB84}" presName="rootComposite" presStyleCnt="0"/>
      <dgm:spPr/>
    </dgm:pt>
    <dgm:pt modelId="{07DCE553-EA73-4F02-8755-10FC2EF4EABE}" type="pres">
      <dgm:prSet presAssocID="{71C86C45-DB05-4E17-932E-316C747AEB84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AF13B2-4E7A-42E9-B328-3C356B42B2DA}" type="pres">
      <dgm:prSet presAssocID="{71C86C45-DB05-4E17-932E-316C747AEB84}" presName="rootConnector" presStyleLbl="node2" presStyleIdx="0" presStyleCnt="4"/>
      <dgm:spPr/>
      <dgm:t>
        <a:bodyPr/>
        <a:lstStyle/>
        <a:p>
          <a:endParaRPr lang="en-US"/>
        </a:p>
      </dgm:t>
    </dgm:pt>
    <dgm:pt modelId="{3B6F303E-3256-4CCE-96EB-2FA80C224533}" type="pres">
      <dgm:prSet presAssocID="{71C86C45-DB05-4E17-932E-316C747AEB84}" presName="hierChild4" presStyleCnt="0"/>
      <dgm:spPr/>
    </dgm:pt>
    <dgm:pt modelId="{E66D3876-18C0-47A4-ACB5-A50A18015676}" type="pres">
      <dgm:prSet presAssocID="{D9CBD07D-2980-4787-B7B4-D0B2E31B68E3}" presName="Name64" presStyleLbl="parChTrans1D3" presStyleIdx="0" presStyleCnt="4"/>
      <dgm:spPr/>
      <dgm:t>
        <a:bodyPr/>
        <a:lstStyle/>
        <a:p>
          <a:endParaRPr lang="en-US"/>
        </a:p>
      </dgm:t>
    </dgm:pt>
    <dgm:pt modelId="{F938D220-F37C-4808-98E5-D2F6A9C5983B}" type="pres">
      <dgm:prSet presAssocID="{DCFE4FD1-9693-441E-B8BE-5D13FABF9F4D}" presName="hierRoot2" presStyleCnt="0">
        <dgm:presLayoutVars>
          <dgm:hierBranch val="init"/>
        </dgm:presLayoutVars>
      </dgm:prSet>
      <dgm:spPr/>
    </dgm:pt>
    <dgm:pt modelId="{A60BA920-3595-482F-B851-FDB0C4B6B1F3}" type="pres">
      <dgm:prSet presAssocID="{DCFE4FD1-9693-441E-B8BE-5D13FABF9F4D}" presName="rootComposite" presStyleCnt="0"/>
      <dgm:spPr/>
    </dgm:pt>
    <dgm:pt modelId="{58D9055C-4C9A-477B-ABE3-E87B2ABDC5A6}" type="pres">
      <dgm:prSet presAssocID="{DCFE4FD1-9693-441E-B8BE-5D13FABF9F4D}" presName="rootText" presStyleLbl="node3" presStyleIdx="0" presStyleCnt="4" custScaleX="1383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945D274-839A-40B0-AAF7-9941A7381EEB}" type="pres">
      <dgm:prSet presAssocID="{DCFE4FD1-9693-441E-B8BE-5D13FABF9F4D}" presName="rootConnector" presStyleLbl="node3" presStyleIdx="0" presStyleCnt="4"/>
      <dgm:spPr/>
      <dgm:t>
        <a:bodyPr/>
        <a:lstStyle/>
        <a:p>
          <a:endParaRPr lang="en-US"/>
        </a:p>
      </dgm:t>
    </dgm:pt>
    <dgm:pt modelId="{D057F7E6-0A31-4211-8C41-EAEA3A3590D8}" type="pres">
      <dgm:prSet presAssocID="{DCFE4FD1-9693-441E-B8BE-5D13FABF9F4D}" presName="hierChild4" presStyleCnt="0"/>
      <dgm:spPr/>
    </dgm:pt>
    <dgm:pt modelId="{1942CDA5-EB29-4A72-919B-C19A297E4EDA}" type="pres">
      <dgm:prSet presAssocID="{DCFE4FD1-9693-441E-B8BE-5D13FABF9F4D}" presName="hierChild5" presStyleCnt="0"/>
      <dgm:spPr/>
    </dgm:pt>
    <dgm:pt modelId="{C8636D22-7D6D-42CB-8000-59B8E58DE4DC}" type="pres">
      <dgm:prSet presAssocID="{71C86C45-DB05-4E17-932E-316C747AEB84}" presName="hierChild5" presStyleCnt="0"/>
      <dgm:spPr/>
    </dgm:pt>
    <dgm:pt modelId="{27FB9911-7DF3-4BD9-861C-50D19F8F12CB}" type="pres">
      <dgm:prSet presAssocID="{F7A1F613-2B3B-4F3E-9630-B8308EBF4819}" presName="Name64" presStyleLbl="parChTrans1D2" presStyleIdx="1" presStyleCnt="4"/>
      <dgm:spPr/>
      <dgm:t>
        <a:bodyPr/>
        <a:lstStyle/>
        <a:p>
          <a:endParaRPr lang="en-US"/>
        </a:p>
      </dgm:t>
    </dgm:pt>
    <dgm:pt modelId="{2E67743F-41EC-43B6-A750-1462CBC249A0}" type="pres">
      <dgm:prSet presAssocID="{779A95E8-9107-487F-B198-8F2B3C1D4D09}" presName="hierRoot2" presStyleCnt="0">
        <dgm:presLayoutVars>
          <dgm:hierBranch val="init"/>
        </dgm:presLayoutVars>
      </dgm:prSet>
      <dgm:spPr/>
    </dgm:pt>
    <dgm:pt modelId="{033D2188-7C55-4D55-AC53-DECA9B867BCD}" type="pres">
      <dgm:prSet presAssocID="{779A95E8-9107-487F-B198-8F2B3C1D4D09}" presName="rootComposite" presStyleCnt="0"/>
      <dgm:spPr/>
    </dgm:pt>
    <dgm:pt modelId="{277D23B5-A997-4B04-9C0E-424408C01D02}" type="pres">
      <dgm:prSet presAssocID="{779A95E8-9107-487F-B198-8F2B3C1D4D09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910FA0-86D7-435F-B6EC-B17355A6857D}" type="pres">
      <dgm:prSet presAssocID="{779A95E8-9107-487F-B198-8F2B3C1D4D09}" presName="rootConnector" presStyleLbl="node2" presStyleIdx="1" presStyleCnt="4"/>
      <dgm:spPr/>
      <dgm:t>
        <a:bodyPr/>
        <a:lstStyle/>
        <a:p>
          <a:endParaRPr lang="en-US"/>
        </a:p>
      </dgm:t>
    </dgm:pt>
    <dgm:pt modelId="{0E665B4C-B7B1-43B8-B309-1320135074BA}" type="pres">
      <dgm:prSet presAssocID="{779A95E8-9107-487F-B198-8F2B3C1D4D09}" presName="hierChild4" presStyleCnt="0"/>
      <dgm:spPr/>
    </dgm:pt>
    <dgm:pt modelId="{5F6D7FE9-EB65-4303-8680-B1AF1B95FF09}" type="pres">
      <dgm:prSet presAssocID="{3A9ABCC9-BECB-40C1-AC5B-1CF833E43E1E}" presName="Name64" presStyleLbl="parChTrans1D3" presStyleIdx="1" presStyleCnt="4"/>
      <dgm:spPr/>
      <dgm:t>
        <a:bodyPr/>
        <a:lstStyle/>
        <a:p>
          <a:endParaRPr lang="en-US"/>
        </a:p>
      </dgm:t>
    </dgm:pt>
    <dgm:pt modelId="{596DF61E-BDEF-431B-8D81-2E2FC61B9FB8}" type="pres">
      <dgm:prSet presAssocID="{9415D2C3-5D8D-4A87-BEDF-CB2FBE306ABF}" presName="hierRoot2" presStyleCnt="0">
        <dgm:presLayoutVars>
          <dgm:hierBranch val="init"/>
        </dgm:presLayoutVars>
      </dgm:prSet>
      <dgm:spPr/>
    </dgm:pt>
    <dgm:pt modelId="{753BE290-401B-42C8-A63C-2A4251228EA3}" type="pres">
      <dgm:prSet presAssocID="{9415D2C3-5D8D-4A87-BEDF-CB2FBE306ABF}" presName="rootComposite" presStyleCnt="0"/>
      <dgm:spPr/>
    </dgm:pt>
    <dgm:pt modelId="{6DE5F085-54A2-460B-BC49-B43FF0F20864}" type="pres">
      <dgm:prSet presAssocID="{9415D2C3-5D8D-4A87-BEDF-CB2FBE306ABF}" presName="rootText" presStyleLbl="node3" presStyleIdx="1" presStyleCnt="4" custScaleX="1383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153D1D-CC25-4BA7-98D8-6792B3AD0B09}" type="pres">
      <dgm:prSet presAssocID="{9415D2C3-5D8D-4A87-BEDF-CB2FBE306ABF}" presName="rootConnector" presStyleLbl="node3" presStyleIdx="1" presStyleCnt="4"/>
      <dgm:spPr/>
      <dgm:t>
        <a:bodyPr/>
        <a:lstStyle/>
        <a:p>
          <a:endParaRPr lang="en-US"/>
        </a:p>
      </dgm:t>
    </dgm:pt>
    <dgm:pt modelId="{98D7904D-EA80-4F1A-B87F-6820475D21E3}" type="pres">
      <dgm:prSet presAssocID="{9415D2C3-5D8D-4A87-BEDF-CB2FBE306ABF}" presName="hierChild4" presStyleCnt="0"/>
      <dgm:spPr/>
    </dgm:pt>
    <dgm:pt modelId="{0FC27B6A-C313-4692-A856-48D8CFEA9521}" type="pres">
      <dgm:prSet presAssocID="{9415D2C3-5D8D-4A87-BEDF-CB2FBE306ABF}" presName="hierChild5" presStyleCnt="0"/>
      <dgm:spPr/>
    </dgm:pt>
    <dgm:pt modelId="{89F4097D-D3B5-4E65-A961-C488CD418B10}" type="pres">
      <dgm:prSet presAssocID="{779A95E8-9107-487F-B198-8F2B3C1D4D09}" presName="hierChild5" presStyleCnt="0"/>
      <dgm:spPr/>
    </dgm:pt>
    <dgm:pt modelId="{7455A952-348C-4BE6-849A-78E8C95CFB58}" type="pres">
      <dgm:prSet presAssocID="{38C8B014-2688-49C6-A69F-7FA7387E2EDB}" presName="Name64" presStyleLbl="parChTrans1D2" presStyleIdx="2" presStyleCnt="4"/>
      <dgm:spPr/>
      <dgm:t>
        <a:bodyPr/>
        <a:lstStyle/>
        <a:p>
          <a:endParaRPr lang="en-US"/>
        </a:p>
      </dgm:t>
    </dgm:pt>
    <dgm:pt modelId="{770DBA39-6D31-4493-8D51-7DB69A21C3C6}" type="pres">
      <dgm:prSet presAssocID="{440EA904-9008-4C3D-BDC7-ED36250D2D74}" presName="hierRoot2" presStyleCnt="0">
        <dgm:presLayoutVars>
          <dgm:hierBranch val="init"/>
        </dgm:presLayoutVars>
      </dgm:prSet>
      <dgm:spPr/>
    </dgm:pt>
    <dgm:pt modelId="{223FD24F-EB65-442F-B611-ED5C37341539}" type="pres">
      <dgm:prSet presAssocID="{440EA904-9008-4C3D-BDC7-ED36250D2D74}" presName="rootComposite" presStyleCnt="0"/>
      <dgm:spPr/>
    </dgm:pt>
    <dgm:pt modelId="{6519D33F-9459-4147-AA61-A3D22B5021FA}" type="pres">
      <dgm:prSet presAssocID="{440EA904-9008-4C3D-BDC7-ED36250D2D74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0AE971-04AF-4226-B027-FCC1E696287A}" type="pres">
      <dgm:prSet presAssocID="{440EA904-9008-4C3D-BDC7-ED36250D2D74}" presName="rootConnector" presStyleLbl="node2" presStyleIdx="2" presStyleCnt="4"/>
      <dgm:spPr/>
      <dgm:t>
        <a:bodyPr/>
        <a:lstStyle/>
        <a:p>
          <a:endParaRPr lang="en-US"/>
        </a:p>
      </dgm:t>
    </dgm:pt>
    <dgm:pt modelId="{4D5A0985-08C7-4FA5-A8C8-D656EBEB6537}" type="pres">
      <dgm:prSet presAssocID="{440EA904-9008-4C3D-BDC7-ED36250D2D74}" presName="hierChild4" presStyleCnt="0"/>
      <dgm:spPr/>
    </dgm:pt>
    <dgm:pt modelId="{6F6AC470-24B4-418B-B834-028EB1DF8C06}" type="pres">
      <dgm:prSet presAssocID="{D9876EAB-B977-4FDB-A40B-D603214BBCB9}" presName="Name64" presStyleLbl="parChTrans1D3" presStyleIdx="2" presStyleCnt="4"/>
      <dgm:spPr/>
      <dgm:t>
        <a:bodyPr/>
        <a:lstStyle/>
        <a:p>
          <a:endParaRPr lang="en-US"/>
        </a:p>
      </dgm:t>
    </dgm:pt>
    <dgm:pt modelId="{3717F945-C7D3-4816-9601-61D0EBE063DD}" type="pres">
      <dgm:prSet presAssocID="{FED2CD31-243B-4A96-93E3-8EABDB87F399}" presName="hierRoot2" presStyleCnt="0">
        <dgm:presLayoutVars>
          <dgm:hierBranch val="init"/>
        </dgm:presLayoutVars>
      </dgm:prSet>
      <dgm:spPr/>
    </dgm:pt>
    <dgm:pt modelId="{A385D9D5-9502-4892-B4FB-6E4B76E9D303}" type="pres">
      <dgm:prSet presAssocID="{FED2CD31-243B-4A96-93E3-8EABDB87F399}" presName="rootComposite" presStyleCnt="0"/>
      <dgm:spPr/>
    </dgm:pt>
    <dgm:pt modelId="{124035C9-7381-48D4-BA09-427BE8E93E53}" type="pres">
      <dgm:prSet presAssocID="{FED2CD31-243B-4A96-93E3-8EABDB87F399}" presName="rootText" presStyleLbl="node3" presStyleIdx="2" presStyleCnt="4" custScaleX="1383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E251FC-CCEA-4B82-A8EB-F06D7F78D793}" type="pres">
      <dgm:prSet presAssocID="{FED2CD31-243B-4A96-93E3-8EABDB87F399}" presName="rootConnector" presStyleLbl="node3" presStyleIdx="2" presStyleCnt="4"/>
      <dgm:spPr/>
      <dgm:t>
        <a:bodyPr/>
        <a:lstStyle/>
        <a:p>
          <a:endParaRPr lang="en-US"/>
        </a:p>
      </dgm:t>
    </dgm:pt>
    <dgm:pt modelId="{FCC59E92-DFD4-4000-AC6C-F6E6EFF2126A}" type="pres">
      <dgm:prSet presAssocID="{FED2CD31-243B-4A96-93E3-8EABDB87F399}" presName="hierChild4" presStyleCnt="0"/>
      <dgm:spPr/>
    </dgm:pt>
    <dgm:pt modelId="{BED91179-1F2D-401C-9FB3-9081B43DD36F}" type="pres">
      <dgm:prSet presAssocID="{FED2CD31-243B-4A96-93E3-8EABDB87F399}" presName="hierChild5" presStyleCnt="0"/>
      <dgm:spPr/>
    </dgm:pt>
    <dgm:pt modelId="{3DF5361B-C492-400B-9152-6298BFC28259}" type="pres">
      <dgm:prSet presAssocID="{440EA904-9008-4C3D-BDC7-ED36250D2D74}" presName="hierChild5" presStyleCnt="0"/>
      <dgm:spPr/>
    </dgm:pt>
    <dgm:pt modelId="{C47FD0E7-201A-4BD2-A298-2D354360BC67}" type="pres">
      <dgm:prSet presAssocID="{E035EFCB-BCCE-4243-8BE6-10BE3DAD3577}" presName="Name64" presStyleLbl="parChTrans1D2" presStyleIdx="3" presStyleCnt="4"/>
      <dgm:spPr/>
      <dgm:t>
        <a:bodyPr/>
        <a:lstStyle/>
        <a:p>
          <a:endParaRPr lang="en-US"/>
        </a:p>
      </dgm:t>
    </dgm:pt>
    <dgm:pt modelId="{49DC8D50-CCCA-41FA-A97A-EAAB85F65F6F}" type="pres">
      <dgm:prSet presAssocID="{0536BBA3-2074-4D12-A2EA-130B205A9674}" presName="hierRoot2" presStyleCnt="0">
        <dgm:presLayoutVars>
          <dgm:hierBranch val="init"/>
        </dgm:presLayoutVars>
      </dgm:prSet>
      <dgm:spPr/>
    </dgm:pt>
    <dgm:pt modelId="{ECF198AC-13A2-4328-B92C-43AE170028B1}" type="pres">
      <dgm:prSet presAssocID="{0536BBA3-2074-4D12-A2EA-130B205A9674}" presName="rootComposite" presStyleCnt="0"/>
      <dgm:spPr/>
    </dgm:pt>
    <dgm:pt modelId="{255B0561-8FDB-421B-B7D6-0849DB993DE8}" type="pres">
      <dgm:prSet presAssocID="{0536BBA3-2074-4D12-A2EA-130B205A9674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F35A92-E96E-4CBD-9C80-DA6559FAC057}" type="pres">
      <dgm:prSet presAssocID="{0536BBA3-2074-4D12-A2EA-130B205A9674}" presName="rootConnector" presStyleLbl="node2" presStyleIdx="3" presStyleCnt="4"/>
      <dgm:spPr/>
      <dgm:t>
        <a:bodyPr/>
        <a:lstStyle/>
        <a:p>
          <a:endParaRPr lang="en-US"/>
        </a:p>
      </dgm:t>
    </dgm:pt>
    <dgm:pt modelId="{A00C085F-2459-4AE2-AD0E-E6B546DC2D98}" type="pres">
      <dgm:prSet presAssocID="{0536BBA3-2074-4D12-A2EA-130B205A9674}" presName="hierChild4" presStyleCnt="0"/>
      <dgm:spPr/>
    </dgm:pt>
    <dgm:pt modelId="{6A52FC8F-465B-480D-9FD3-F1319A094788}" type="pres">
      <dgm:prSet presAssocID="{E37FDBA7-CBAC-4352-9F0A-F379B6928863}" presName="Name64" presStyleLbl="parChTrans1D3" presStyleIdx="3" presStyleCnt="4"/>
      <dgm:spPr/>
      <dgm:t>
        <a:bodyPr/>
        <a:lstStyle/>
        <a:p>
          <a:endParaRPr lang="en-US"/>
        </a:p>
      </dgm:t>
    </dgm:pt>
    <dgm:pt modelId="{443A4EB9-B88E-447C-B4B1-1A1E602F04F5}" type="pres">
      <dgm:prSet presAssocID="{E0CE643C-C90F-4E95-8AD7-9CFE2FB35D6C}" presName="hierRoot2" presStyleCnt="0">
        <dgm:presLayoutVars>
          <dgm:hierBranch val="init"/>
        </dgm:presLayoutVars>
      </dgm:prSet>
      <dgm:spPr/>
    </dgm:pt>
    <dgm:pt modelId="{B319C6F2-7E22-46BC-B86A-653F9FDFFBF0}" type="pres">
      <dgm:prSet presAssocID="{E0CE643C-C90F-4E95-8AD7-9CFE2FB35D6C}" presName="rootComposite" presStyleCnt="0"/>
      <dgm:spPr/>
    </dgm:pt>
    <dgm:pt modelId="{C77C6081-3205-4121-9AE8-407CE6DFFF04}" type="pres">
      <dgm:prSet presAssocID="{E0CE643C-C90F-4E95-8AD7-9CFE2FB35D6C}" presName="rootText" presStyleLbl="node3" presStyleIdx="3" presStyleCnt="4" custScaleX="1383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0E52C8-A93E-49DC-8368-72085686E1B0}" type="pres">
      <dgm:prSet presAssocID="{E0CE643C-C90F-4E95-8AD7-9CFE2FB35D6C}" presName="rootConnector" presStyleLbl="node3" presStyleIdx="3" presStyleCnt="4"/>
      <dgm:spPr/>
      <dgm:t>
        <a:bodyPr/>
        <a:lstStyle/>
        <a:p>
          <a:endParaRPr lang="en-US"/>
        </a:p>
      </dgm:t>
    </dgm:pt>
    <dgm:pt modelId="{6AF41A89-DC7A-4AC1-BCEE-9750ABE1F35E}" type="pres">
      <dgm:prSet presAssocID="{E0CE643C-C90F-4E95-8AD7-9CFE2FB35D6C}" presName="hierChild4" presStyleCnt="0"/>
      <dgm:spPr/>
    </dgm:pt>
    <dgm:pt modelId="{7E4C76DE-101A-4044-8321-F53D10AEAE46}" type="pres">
      <dgm:prSet presAssocID="{E0CE643C-C90F-4E95-8AD7-9CFE2FB35D6C}" presName="hierChild5" presStyleCnt="0"/>
      <dgm:spPr/>
    </dgm:pt>
    <dgm:pt modelId="{7AB802FF-FABB-457F-AB30-BC060E365EA1}" type="pres">
      <dgm:prSet presAssocID="{0536BBA3-2074-4D12-A2EA-130B205A9674}" presName="hierChild5" presStyleCnt="0"/>
      <dgm:spPr/>
    </dgm:pt>
    <dgm:pt modelId="{3E3D3B07-853A-4FB8-9359-55B63BA31754}" type="pres">
      <dgm:prSet presAssocID="{0C558748-2CF0-4A58-B923-C49ECE1B79FD}" presName="hierChild3" presStyleCnt="0"/>
      <dgm:spPr/>
    </dgm:pt>
  </dgm:ptLst>
  <dgm:cxnLst>
    <dgm:cxn modelId="{B607B331-5F14-4B10-9559-BE86199062B3}" type="presOf" srcId="{9415D2C3-5D8D-4A87-BEDF-CB2FBE306ABF}" destId="{14153D1D-CC25-4BA7-98D8-6792B3AD0B09}" srcOrd="1" destOrd="0" presId="urn:microsoft.com/office/officeart/2009/3/layout/HorizontalOrganizationChart"/>
    <dgm:cxn modelId="{38EF39CC-DB91-4B95-BE83-2C8A02B3AB28}" srcId="{0536BBA3-2074-4D12-A2EA-130B205A9674}" destId="{E0CE643C-C90F-4E95-8AD7-9CFE2FB35D6C}" srcOrd="0" destOrd="0" parTransId="{E37FDBA7-CBAC-4352-9F0A-F379B6928863}" sibTransId="{A07965B7-1F12-4AC8-9E48-8DD303A80DE3}"/>
    <dgm:cxn modelId="{B718FACF-5F77-4A5D-B3DA-B333421A12E4}" type="presOf" srcId="{0C558748-2CF0-4A58-B923-C49ECE1B79FD}" destId="{F0C0F453-0DF4-4C1D-A3B7-4F790A179E35}" srcOrd="1" destOrd="0" presId="urn:microsoft.com/office/officeart/2009/3/layout/HorizontalOrganizationChart"/>
    <dgm:cxn modelId="{A72F1A0E-CEFA-4A7F-B372-2F15A7F03841}" type="presOf" srcId="{F7A1F613-2B3B-4F3E-9630-B8308EBF4819}" destId="{27FB9911-7DF3-4BD9-861C-50D19F8F12CB}" srcOrd="0" destOrd="0" presId="urn:microsoft.com/office/officeart/2009/3/layout/HorizontalOrganizationChart"/>
    <dgm:cxn modelId="{3C12C375-7B10-4231-ABCA-DB670091095A}" type="presOf" srcId="{5AF21A79-A15E-4EAA-96B3-777A9509C6D4}" destId="{9979E6C4-123D-432E-9D31-FD4C01152202}" srcOrd="0" destOrd="0" presId="urn:microsoft.com/office/officeart/2009/3/layout/HorizontalOrganizationChart"/>
    <dgm:cxn modelId="{EA65FD36-8E2E-4C8D-B0E4-8A4A5348EECA}" type="presOf" srcId="{779A95E8-9107-487F-B198-8F2B3C1D4D09}" destId="{277D23B5-A997-4B04-9C0E-424408C01D02}" srcOrd="0" destOrd="0" presId="urn:microsoft.com/office/officeart/2009/3/layout/HorizontalOrganizationChart"/>
    <dgm:cxn modelId="{D896C732-0829-46BD-B491-C791BF980C20}" type="presOf" srcId="{DCFE4FD1-9693-441E-B8BE-5D13FABF9F4D}" destId="{6945D274-839A-40B0-AAF7-9941A7381EEB}" srcOrd="1" destOrd="0" presId="urn:microsoft.com/office/officeart/2009/3/layout/HorizontalOrganizationChart"/>
    <dgm:cxn modelId="{4F40E3F3-FC10-4EAA-B9E6-AFFC4AFE04D7}" type="presOf" srcId="{9415D2C3-5D8D-4A87-BEDF-CB2FBE306ABF}" destId="{6DE5F085-54A2-460B-BC49-B43FF0F20864}" srcOrd="0" destOrd="0" presId="urn:microsoft.com/office/officeart/2009/3/layout/HorizontalOrganizationChart"/>
    <dgm:cxn modelId="{816E8453-4B03-408C-B141-81F6405C6058}" type="presOf" srcId="{DCFE4FD1-9693-441E-B8BE-5D13FABF9F4D}" destId="{58D9055C-4C9A-477B-ABE3-E87B2ABDC5A6}" srcOrd="0" destOrd="0" presId="urn:microsoft.com/office/officeart/2009/3/layout/HorizontalOrganizationChart"/>
    <dgm:cxn modelId="{D19385A8-F42C-4D5F-9694-2C46B10A5CE6}" type="presOf" srcId="{E0CE643C-C90F-4E95-8AD7-9CFE2FB35D6C}" destId="{C77C6081-3205-4121-9AE8-407CE6DFFF04}" srcOrd="0" destOrd="0" presId="urn:microsoft.com/office/officeart/2009/3/layout/HorizontalOrganizationChart"/>
    <dgm:cxn modelId="{B1A730DC-E702-4F7E-AAEA-86252DA7A71F}" srcId="{0C558748-2CF0-4A58-B923-C49ECE1B79FD}" destId="{71C86C45-DB05-4E17-932E-316C747AEB84}" srcOrd="0" destOrd="0" parTransId="{5AF21A79-A15E-4EAA-96B3-777A9509C6D4}" sibTransId="{315000E1-FE50-46B5-AEB4-369EC65699BD}"/>
    <dgm:cxn modelId="{B124B01D-A8A3-4AB1-8C17-19A81C557924}" srcId="{779A95E8-9107-487F-B198-8F2B3C1D4D09}" destId="{9415D2C3-5D8D-4A87-BEDF-CB2FBE306ABF}" srcOrd="0" destOrd="0" parTransId="{3A9ABCC9-BECB-40C1-AC5B-1CF833E43E1E}" sibTransId="{A23FF87C-A6C7-4FA3-8C06-D0DFD23AABC5}"/>
    <dgm:cxn modelId="{A0DCED96-D62C-4640-A1F7-16B75DC214E5}" type="presOf" srcId="{38C8B014-2688-49C6-A69F-7FA7387E2EDB}" destId="{7455A952-348C-4BE6-849A-78E8C95CFB58}" srcOrd="0" destOrd="0" presId="urn:microsoft.com/office/officeart/2009/3/layout/HorizontalOrganizationChart"/>
    <dgm:cxn modelId="{4A1B57DC-6CEA-4AC8-A7D6-235D119BA8FC}" type="presOf" srcId="{0536BBA3-2074-4D12-A2EA-130B205A9674}" destId="{255B0561-8FDB-421B-B7D6-0849DB993DE8}" srcOrd="0" destOrd="0" presId="urn:microsoft.com/office/officeart/2009/3/layout/HorizontalOrganizationChart"/>
    <dgm:cxn modelId="{39A234FD-4FDF-46AB-B19B-1CB615F1620E}" type="presOf" srcId="{71C86C45-DB05-4E17-932E-316C747AEB84}" destId="{6CAF13B2-4E7A-42E9-B328-3C356B42B2DA}" srcOrd="1" destOrd="0" presId="urn:microsoft.com/office/officeart/2009/3/layout/HorizontalOrganizationChart"/>
    <dgm:cxn modelId="{1D55BF99-A8BF-47FD-9FB8-8F719A6C5F4A}" srcId="{20352A0A-4812-45FD-BD5E-52690676B1C1}" destId="{0C558748-2CF0-4A58-B923-C49ECE1B79FD}" srcOrd="0" destOrd="0" parTransId="{15314C94-FB21-4F79-A66D-AA37CE70371F}" sibTransId="{134B3255-514F-4D07-B70B-0148D3049BE0}"/>
    <dgm:cxn modelId="{137CE7F0-B73B-4A02-A98D-A1CA0782B2D0}" srcId="{0C558748-2CF0-4A58-B923-C49ECE1B79FD}" destId="{440EA904-9008-4C3D-BDC7-ED36250D2D74}" srcOrd="2" destOrd="0" parTransId="{38C8B014-2688-49C6-A69F-7FA7387E2EDB}" sibTransId="{EDC5AED5-D644-49B7-B375-BF01B70F238C}"/>
    <dgm:cxn modelId="{F56A0730-87D8-4D28-B559-94AA507BF105}" type="presOf" srcId="{0C558748-2CF0-4A58-B923-C49ECE1B79FD}" destId="{A19C69CB-F5AB-46EC-BEF9-6CDBBEAE2BAB}" srcOrd="0" destOrd="0" presId="urn:microsoft.com/office/officeart/2009/3/layout/HorizontalOrganizationChart"/>
    <dgm:cxn modelId="{BD96CFEA-587F-4A1C-83C1-811B00B91A61}" type="presOf" srcId="{FED2CD31-243B-4A96-93E3-8EABDB87F399}" destId="{124035C9-7381-48D4-BA09-427BE8E93E53}" srcOrd="0" destOrd="0" presId="urn:microsoft.com/office/officeart/2009/3/layout/HorizontalOrganizationChart"/>
    <dgm:cxn modelId="{8B074F0C-272F-464D-9FD9-1441B3A9095E}" type="presOf" srcId="{779A95E8-9107-487F-B198-8F2B3C1D4D09}" destId="{8B910FA0-86D7-435F-B6EC-B17355A6857D}" srcOrd="1" destOrd="0" presId="urn:microsoft.com/office/officeart/2009/3/layout/HorizontalOrganizationChart"/>
    <dgm:cxn modelId="{DA5F7560-918C-4808-985B-BFF8390AAAC7}" srcId="{71C86C45-DB05-4E17-932E-316C747AEB84}" destId="{DCFE4FD1-9693-441E-B8BE-5D13FABF9F4D}" srcOrd="0" destOrd="0" parTransId="{D9CBD07D-2980-4787-B7B4-D0B2E31B68E3}" sibTransId="{7065BE14-B292-49E0-9BDA-466B2EBB8796}"/>
    <dgm:cxn modelId="{9FC6778F-A65C-4DB7-9E83-68DAC34B853A}" type="presOf" srcId="{E0CE643C-C90F-4E95-8AD7-9CFE2FB35D6C}" destId="{850E52C8-A93E-49DC-8368-72085686E1B0}" srcOrd="1" destOrd="0" presId="urn:microsoft.com/office/officeart/2009/3/layout/HorizontalOrganizationChart"/>
    <dgm:cxn modelId="{32A86BC9-4E45-496B-B92F-F4A4F78935AE}" type="presOf" srcId="{E035EFCB-BCCE-4243-8BE6-10BE3DAD3577}" destId="{C47FD0E7-201A-4BD2-A298-2D354360BC67}" srcOrd="0" destOrd="0" presId="urn:microsoft.com/office/officeart/2009/3/layout/HorizontalOrganizationChart"/>
    <dgm:cxn modelId="{AA53DE6C-7520-4FBD-9C72-52A009F77D50}" type="presOf" srcId="{FED2CD31-243B-4A96-93E3-8EABDB87F399}" destId="{8BE251FC-CCEA-4B82-A8EB-F06D7F78D793}" srcOrd="1" destOrd="0" presId="urn:microsoft.com/office/officeart/2009/3/layout/HorizontalOrganizationChart"/>
    <dgm:cxn modelId="{80C7084C-E71D-4BDE-85BF-043BFFE007D7}" type="presOf" srcId="{440EA904-9008-4C3D-BDC7-ED36250D2D74}" destId="{6519D33F-9459-4147-AA61-A3D22B5021FA}" srcOrd="0" destOrd="0" presId="urn:microsoft.com/office/officeart/2009/3/layout/HorizontalOrganizationChart"/>
    <dgm:cxn modelId="{D7ABBF60-1201-4387-932C-1BF3608481EA}" type="presOf" srcId="{20352A0A-4812-45FD-BD5E-52690676B1C1}" destId="{6E7140E7-CE31-40F9-A72B-8BCB0D91D17F}" srcOrd="0" destOrd="0" presId="urn:microsoft.com/office/officeart/2009/3/layout/HorizontalOrganizationChart"/>
    <dgm:cxn modelId="{8864FEFA-4C8F-44DE-8928-8EEECDA86256}" type="presOf" srcId="{D9CBD07D-2980-4787-B7B4-D0B2E31B68E3}" destId="{E66D3876-18C0-47A4-ACB5-A50A18015676}" srcOrd="0" destOrd="0" presId="urn:microsoft.com/office/officeart/2009/3/layout/HorizontalOrganizationChart"/>
    <dgm:cxn modelId="{97D99495-9FBF-491B-A7E8-951063F54BD6}" type="presOf" srcId="{0536BBA3-2074-4D12-A2EA-130B205A9674}" destId="{1AF35A92-E96E-4CBD-9C80-DA6559FAC057}" srcOrd="1" destOrd="0" presId="urn:microsoft.com/office/officeart/2009/3/layout/HorizontalOrganizationChart"/>
    <dgm:cxn modelId="{15B02A9F-E261-45F9-A72B-35DA5E9C8042}" type="presOf" srcId="{D9876EAB-B977-4FDB-A40B-D603214BBCB9}" destId="{6F6AC470-24B4-418B-B834-028EB1DF8C06}" srcOrd="0" destOrd="0" presId="urn:microsoft.com/office/officeart/2009/3/layout/HorizontalOrganizationChart"/>
    <dgm:cxn modelId="{57E5D272-A6B5-42C6-87BA-776C8BCC055C}" type="presOf" srcId="{440EA904-9008-4C3D-BDC7-ED36250D2D74}" destId="{B10AE971-04AF-4226-B027-FCC1E696287A}" srcOrd="1" destOrd="0" presId="urn:microsoft.com/office/officeart/2009/3/layout/HorizontalOrganizationChart"/>
    <dgm:cxn modelId="{F5DCF99A-1CD0-43AF-9405-6574F3AC3608}" srcId="{440EA904-9008-4C3D-BDC7-ED36250D2D74}" destId="{FED2CD31-243B-4A96-93E3-8EABDB87F399}" srcOrd="0" destOrd="0" parTransId="{D9876EAB-B977-4FDB-A40B-D603214BBCB9}" sibTransId="{E09AAAB0-25A8-42AD-89DB-FF4DE8553371}"/>
    <dgm:cxn modelId="{B3DF7F61-3E36-4607-9FD2-26F3EC25031B}" type="presOf" srcId="{71C86C45-DB05-4E17-932E-316C747AEB84}" destId="{07DCE553-EA73-4F02-8755-10FC2EF4EABE}" srcOrd="0" destOrd="0" presId="urn:microsoft.com/office/officeart/2009/3/layout/HorizontalOrganizationChart"/>
    <dgm:cxn modelId="{BD9FD744-8676-4208-8D43-A0F54A753BA9}" type="presOf" srcId="{E37FDBA7-CBAC-4352-9F0A-F379B6928863}" destId="{6A52FC8F-465B-480D-9FD3-F1319A094788}" srcOrd="0" destOrd="0" presId="urn:microsoft.com/office/officeart/2009/3/layout/HorizontalOrganizationChart"/>
    <dgm:cxn modelId="{EF528043-4D46-490A-9C77-1F3DE8F4183F}" srcId="{0C558748-2CF0-4A58-B923-C49ECE1B79FD}" destId="{779A95E8-9107-487F-B198-8F2B3C1D4D09}" srcOrd="1" destOrd="0" parTransId="{F7A1F613-2B3B-4F3E-9630-B8308EBF4819}" sibTransId="{89E9C625-ACBA-4E81-8C3C-BB80EAB921FF}"/>
    <dgm:cxn modelId="{B295E2C2-7869-4D34-929A-C3643F30D0CE}" srcId="{0C558748-2CF0-4A58-B923-C49ECE1B79FD}" destId="{0536BBA3-2074-4D12-A2EA-130B205A9674}" srcOrd="3" destOrd="0" parTransId="{E035EFCB-BCCE-4243-8BE6-10BE3DAD3577}" sibTransId="{E1629DA5-40F5-4256-B8A7-8946E1FD322D}"/>
    <dgm:cxn modelId="{772CC16B-A923-469E-9196-62409E4B1390}" type="presOf" srcId="{3A9ABCC9-BECB-40C1-AC5B-1CF833E43E1E}" destId="{5F6D7FE9-EB65-4303-8680-B1AF1B95FF09}" srcOrd="0" destOrd="0" presId="urn:microsoft.com/office/officeart/2009/3/layout/HorizontalOrganizationChart"/>
    <dgm:cxn modelId="{6CA33FBB-A77C-4F36-8B5A-577113E4C0FE}" type="presParOf" srcId="{6E7140E7-CE31-40F9-A72B-8BCB0D91D17F}" destId="{AE37035F-869B-4C3B-9607-5FDCDC7FA5C1}" srcOrd="0" destOrd="0" presId="urn:microsoft.com/office/officeart/2009/3/layout/HorizontalOrganizationChart"/>
    <dgm:cxn modelId="{E1A3A2FC-1176-48C6-BE88-6AC69F8CF2D7}" type="presParOf" srcId="{AE37035F-869B-4C3B-9607-5FDCDC7FA5C1}" destId="{446B1D2D-FE39-4F0D-A081-1B2946E7C27D}" srcOrd="0" destOrd="0" presId="urn:microsoft.com/office/officeart/2009/3/layout/HorizontalOrganizationChart"/>
    <dgm:cxn modelId="{FF8F3E64-9DE6-43C4-9A70-E1C92BB9AC4E}" type="presParOf" srcId="{446B1D2D-FE39-4F0D-A081-1B2946E7C27D}" destId="{A19C69CB-F5AB-46EC-BEF9-6CDBBEAE2BAB}" srcOrd="0" destOrd="0" presId="urn:microsoft.com/office/officeart/2009/3/layout/HorizontalOrganizationChart"/>
    <dgm:cxn modelId="{F4DDA417-33E0-44EF-97B1-DA40CD86D96F}" type="presParOf" srcId="{446B1D2D-FE39-4F0D-A081-1B2946E7C27D}" destId="{F0C0F453-0DF4-4C1D-A3B7-4F790A179E35}" srcOrd="1" destOrd="0" presId="urn:microsoft.com/office/officeart/2009/3/layout/HorizontalOrganizationChart"/>
    <dgm:cxn modelId="{743FD7C5-3E03-4753-B396-A892742AD3A6}" type="presParOf" srcId="{AE37035F-869B-4C3B-9607-5FDCDC7FA5C1}" destId="{72450170-FE8D-4E99-BEBA-D6DC67A96F6A}" srcOrd="1" destOrd="0" presId="urn:microsoft.com/office/officeart/2009/3/layout/HorizontalOrganizationChart"/>
    <dgm:cxn modelId="{AB0827B7-FDBF-4079-9CED-46C3C4B41F46}" type="presParOf" srcId="{72450170-FE8D-4E99-BEBA-D6DC67A96F6A}" destId="{9979E6C4-123D-432E-9D31-FD4C01152202}" srcOrd="0" destOrd="0" presId="urn:microsoft.com/office/officeart/2009/3/layout/HorizontalOrganizationChart"/>
    <dgm:cxn modelId="{C58BFE81-2226-40E2-9C78-F15BA401A95B}" type="presParOf" srcId="{72450170-FE8D-4E99-BEBA-D6DC67A96F6A}" destId="{B71041E9-6EDF-4E00-9977-4CA28D7733F6}" srcOrd="1" destOrd="0" presId="urn:microsoft.com/office/officeart/2009/3/layout/HorizontalOrganizationChart"/>
    <dgm:cxn modelId="{DA234C8B-CB12-4235-8A42-FAAD6B9D2CCB}" type="presParOf" srcId="{B71041E9-6EDF-4E00-9977-4CA28D7733F6}" destId="{C91ECB41-C637-42AF-87CE-9B47A5243CDD}" srcOrd="0" destOrd="0" presId="urn:microsoft.com/office/officeart/2009/3/layout/HorizontalOrganizationChart"/>
    <dgm:cxn modelId="{ED5FC471-750F-4705-9559-7371E4AF7270}" type="presParOf" srcId="{C91ECB41-C637-42AF-87CE-9B47A5243CDD}" destId="{07DCE553-EA73-4F02-8755-10FC2EF4EABE}" srcOrd="0" destOrd="0" presId="urn:microsoft.com/office/officeart/2009/3/layout/HorizontalOrganizationChart"/>
    <dgm:cxn modelId="{AF7FACD5-BA30-4E3B-9CAE-D197A522D639}" type="presParOf" srcId="{C91ECB41-C637-42AF-87CE-9B47A5243CDD}" destId="{6CAF13B2-4E7A-42E9-B328-3C356B42B2DA}" srcOrd="1" destOrd="0" presId="urn:microsoft.com/office/officeart/2009/3/layout/HorizontalOrganizationChart"/>
    <dgm:cxn modelId="{EFEABAEE-48B9-4C68-A438-65D1D36A1B42}" type="presParOf" srcId="{B71041E9-6EDF-4E00-9977-4CA28D7733F6}" destId="{3B6F303E-3256-4CCE-96EB-2FA80C224533}" srcOrd="1" destOrd="0" presId="urn:microsoft.com/office/officeart/2009/3/layout/HorizontalOrganizationChart"/>
    <dgm:cxn modelId="{504948B0-031A-4A70-8BF4-8D6156BE7E6C}" type="presParOf" srcId="{3B6F303E-3256-4CCE-96EB-2FA80C224533}" destId="{E66D3876-18C0-47A4-ACB5-A50A18015676}" srcOrd="0" destOrd="0" presId="urn:microsoft.com/office/officeart/2009/3/layout/HorizontalOrganizationChart"/>
    <dgm:cxn modelId="{C81380FD-F4D4-4835-B043-297A998E9DD0}" type="presParOf" srcId="{3B6F303E-3256-4CCE-96EB-2FA80C224533}" destId="{F938D220-F37C-4808-98E5-D2F6A9C5983B}" srcOrd="1" destOrd="0" presId="urn:microsoft.com/office/officeart/2009/3/layout/HorizontalOrganizationChart"/>
    <dgm:cxn modelId="{E61ECFE0-9493-457A-B9BF-95843281DEAA}" type="presParOf" srcId="{F938D220-F37C-4808-98E5-D2F6A9C5983B}" destId="{A60BA920-3595-482F-B851-FDB0C4B6B1F3}" srcOrd="0" destOrd="0" presId="urn:microsoft.com/office/officeart/2009/3/layout/HorizontalOrganizationChart"/>
    <dgm:cxn modelId="{09BF5E83-F1A2-48DF-89D7-15FF8AA5BB11}" type="presParOf" srcId="{A60BA920-3595-482F-B851-FDB0C4B6B1F3}" destId="{58D9055C-4C9A-477B-ABE3-E87B2ABDC5A6}" srcOrd="0" destOrd="0" presId="urn:microsoft.com/office/officeart/2009/3/layout/HorizontalOrganizationChart"/>
    <dgm:cxn modelId="{EF02D8E7-8B05-4577-9F00-4BD633C14B21}" type="presParOf" srcId="{A60BA920-3595-482F-B851-FDB0C4B6B1F3}" destId="{6945D274-839A-40B0-AAF7-9941A7381EEB}" srcOrd="1" destOrd="0" presId="urn:microsoft.com/office/officeart/2009/3/layout/HorizontalOrganizationChart"/>
    <dgm:cxn modelId="{0E3003E0-4B10-40C9-AC57-67785BBB79FA}" type="presParOf" srcId="{F938D220-F37C-4808-98E5-D2F6A9C5983B}" destId="{D057F7E6-0A31-4211-8C41-EAEA3A3590D8}" srcOrd="1" destOrd="0" presId="urn:microsoft.com/office/officeart/2009/3/layout/HorizontalOrganizationChart"/>
    <dgm:cxn modelId="{D7C28E6B-05F9-4CAE-921A-23EA0CF210D0}" type="presParOf" srcId="{F938D220-F37C-4808-98E5-D2F6A9C5983B}" destId="{1942CDA5-EB29-4A72-919B-C19A297E4EDA}" srcOrd="2" destOrd="0" presId="urn:microsoft.com/office/officeart/2009/3/layout/HorizontalOrganizationChart"/>
    <dgm:cxn modelId="{864E28DA-25EE-4706-8D1D-7F2DC467BCA8}" type="presParOf" srcId="{B71041E9-6EDF-4E00-9977-4CA28D7733F6}" destId="{C8636D22-7D6D-42CB-8000-59B8E58DE4DC}" srcOrd="2" destOrd="0" presId="urn:microsoft.com/office/officeart/2009/3/layout/HorizontalOrganizationChart"/>
    <dgm:cxn modelId="{9FDD3DA3-7337-4F41-B862-A6A0F5168F8B}" type="presParOf" srcId="{72450170-FE8D-4E99-BEBA-D6DC67A96F6A}" destId="{27FB9911-7DF3-4BD9-861C-50D19F8F12CB}" srcOrd="2" destOrd="0" presId="urn:microsoft.com/office/officeart/2009/3/layout/HorizontalOrganizationChart"/>
    <dgm:cxn modelId="{3341CCDD-B23D-45CA-85A9-78AC33C5100F}" type="presParOf" srcId="{72450170-FE8D-4E99-BEBA-D6DC67A96F6A}" destId="{2E67743F-41EC-43B6-A750-1462CBC249A0}" srcOrd="3" destOrd="0" presId="urn:microsoft.com/office/officeart/2009/3/layout/HorizontalOrganizationChart"/>
    <dgm:cxn modelId="{173CE1B1-874E-4990-B364-0DA96B038A02}" type="presParOf" srcId="{2E67743F-41EC-43B6-A750-1462CBC249A0}" destId="{033D2188-7C55-4D55-AC53-DECA9B867BCD}" srcOrd="0" destOrd="0" presId="urn:microsoft.com/office/officeart/2009/3/layout/HorizontalOrganizationChart"/>
    <dgm:cxn modelId="{4D6AF8E4-C2DF-428E-99D1-C9B0C43AEA4B}" type="presParOf" srcId="{033D2188-7C55-4D55-AC53-DECA9B867BCD}" destId="{277D23B5-A997-4B04-9C0E-424408C01D02}" srcOrd="0" destOrd="0" presId="urn:microsoft.com/office/officeart/2009/3/layout/HorizontalOrganizationChart"/>
    <dgm:cxn modelId="{8047D840-D29F-46DC-893B-886E7F58B576}" type="presParOf" srcId="{033D2188-7C55-4D55-AC53-DECA9B867BCD}" destId="{8B910FA0-86D7-435F-B6EC-B17355A6857D}" srcOrd="1" destOrd="0" presId="urn:microsoft.com/office/officeart/2009/3/layout/HorizontalOrganizationChart"/>
    <dgm:cxn modelId="{686A0EBF-EF91-4EB7-85B2-7AD8C711233D}" type="presParOf" srcId="{2E67743F-41EC-43B6-A750-1462CBC249A0}" destId="{0E665B4C-B7B1-43B8-B309-1320135074BA}" srcOrd="1" destOrd="0" presId="urn:microsoft.com/office/officeart/2009/3/layout/HorizontalOrganizationChart"/>
    <dgm:cxn modelId="{E59C8FD0-D7C8-478F-A058-D7149C0282C9}" type="presParOf" srcId="{0E665B4C-B7B1-43B8-B309-1320135074BA}" destId="{5F6D7FE9-EB65-4303-8680-B1AF1B95FF09}" srcOrd="0" destOrd="0" presId="urn:microsoft.com/office/officeart/2009/3/layout/HorizontalOrganizationChart"/>
    <dgm:cxn modelId="{BE4DD597-E63C-4A52-8462-BCC22C2CD2BA}" type="presParOf" srcId="{0E665B4C-B7B1-43B8-B309-1320135074BA}" destId="{596DF61E-BDEF-431B-8D81-2E2FC61B9FB8}" srcOrd="1" destOrd="0" presId="urn:microsoft.com/office/officeart/2009/3/layout/HorizontalOrganizationChart"/>
    <dgm:cxn modelId="{3A646F9F-6C1E-4392-B11B-D7DE5046D760}" type="presParOf" srcId="{596DF61E-BDEF-431B-8D81-2E2FC61B9FB8}" destId="{753BE290-401B-42C8-A63C-2A4251228EA3}" srcOrd="0" destOrd="0" presId="urn:microsoft.com/office/officeart/2009/3/layout/HorizontalOrganizationChart"/>
    <dgm:cxn modelId="{3CBE9454-623C-458A-B672-694FE86BE2DE}" type="presParOf" srcId="{753BE290-401B-42C8-A63C-2A4251228EA3}" destId="{6DE5F085-54A2-460B-BC49-B43FF0F20864}" srcOrd="0" destOrd="0" presId="urn:microsoft.com/office/officeart/2009/3/layout/HorizontalOrganizationChart"/>
    <dgm:cxn modelId="{E7BF7243-3128-4CBB-ABB0-7DCFC6247D47}" type="presParOf" srcId="{753BE290-401B-42C8-A63C-2A4251228EA3}" destId="{14153D1D-CC25-4BA7-98D8-6792B3AD0B09}" srcOrd="1" destOrd="0" presId="urn:microsoft.com/office/officeart/2009/3/layout/HorizontalOrganizationChart"/>
    <dgm:cxn modelId="{610572DB-F7F9-48BB-9142-BF9577661CC5}" type="presParOf" srcId="{596DF61E-BDEF-431B-8D81-2E2FC61B9FB8}" destId="{98D7904D-EA80-4F1A-B87F-6820475D21E3}" srcOrd="1" destOrd="0" presId="urn:microsoft.com/office/officeart/2009/3/layout/HorizontalOrganizationChart"/>
    <dgm:cxn modelId="{7E4D65B5-C55E-4D6A-B1D5-702E48185B59}" type="presParOf" srcId="{596DF61E-BDEF-431B-8D81-2E2FC61B9FB8}" destId="{0FC27B6A-C313-4692-A856-48D8CFEA9521}" srcOrd="2" destOrd="0" presId="urn:microsoft.com/office/officeart/2009/3/layout/HorizontalOrganizationChart"/>
    <dgm:cxn modelId="{E83DCE86-C8B3-4598-B746-6F551EDF55D1}" type="presParOf" srcId="{2E67743F-41EC-43B6-A750-1462CBC249A0}" destId="{89F4097D-D3B5-4E65-A961-C488CD418B10}" srcOrd="2" destOrd="0" presId="urn:microsoft.com/office/officeart/2009/3/layout/HorizontalOrganizationChart"/>
    <dgm:cxn modelId="{A3CB7FC9-F528-4493-B4CB-664C8C943620}" type="presParOf" srcId="{72450170-FE8D-4E99-BEBA-D6DC67A96F6A}" destId="{7455A952-348C-4BE6-849A-78E8C95CFB58}" srcOrd="4" destOrd="0" presId="urn:microsoft.com/office/officeart/2009/3/layout/HorizontalOrganizationChart"/>
    <dgm:cxn modelId="{582C01E1-2D89-4498-BEAD-D98E1D6A19B0}" type="presParOf" srcId="{72450170-FE8D-4E99-BEBA-D6DC67A96F6A}" destId="{770DBA39-6D31-4493-8D51-7DB69A21C3C6}" srcOrd="5" destOrd="0" presId="urn:microsoft.com/office/officeart/2009/3/layout/HorizontalOrganizationChart"/>
    <dgm:cxn modelId="{0788F50C-4474-45E6-9026-0FEA0715A089}" type="presParOf" srcId="{770DBA39-6D31-4493-8D51-7DB69A21C3C6}" destId="{223FD24F-EB65-442F-B611-ED5C37341539}" srcOrd="0" destOrd="0" presId="urn:microsoft.com/office/officeart/2009/3/layout/HorizontalOrganizationChart"/>
    <dgm:cxn modelId="{598C644C-5411-4B6A-9DAC-A31DE74D4189}" type="presParOf" srcId="{223FD24F-EB65-442F-B611-ED5C37341539}" destId="{6519D33F-9459-4147-AA61-A3D22B5021FA}" srcOrd="0" destOrd="0" presId="urn:microsoft.com/office/officeart/2009/3/layout/HorizontalOrganizationChart"/>
    <dgm:cxn modelId="{6A7789A3-50BA-4335-97CC-2C3E4FE1821D}" type="presParOf" srcId="{223FD24F-EB65-442F-B611-ED5C37341539}" destId="{B10AE971-04AF-4226-B027-FCC1E696287A}" srcOrd="1" destOrd="0" presId="urn:microsoft.com/office/officeart/2009/3/layout/HorizontalOrganizationChart"/>
    <dgm:cxn modelId="{2DF0AF04-735F-4AC4-AB30-0885F861D5B2}" type="presParOf" srcId="{770DBA39-6D31-4493-8D51-7DB69A21C3C6}" destId="{4D5A0985-08C7-4FA5-A8C8-D656EBEB6537}" srcOrd="1" destOrd="0" presId="urn:microsoft.com/office/officeart/2009/3/layout/HorizontalOrganizationChart"/>
    <dgm:cxn modelId="{A6CE18D6-E3F1-4702-B787-CDA5BF165E18}" type="presParOf" srcId="{4D5A0985-08C7-4FA5-A8C8-D656EBEB6537}" destId="{6F6AC470-24B4-418B-B834-028EB1DF8C06}" srcOrd="0" destOrd="0" presId="urn:microsoft.com/office/officeart/2009/3/layout/HorizontalOrganizationChart"/>
    <dgm:cxn modelId="{C829296D-FD01-41D6-A82C-50FACE5BA76A}" type="presParOf" srcId="{4D5A0985-08C7-4FA5-A8C8-D656EBEB6537}" destId="{3717F945-C7D3-4816-9601-61D0EBE063DD}" srcOrd="1" destOrd="0" presId="urn:microsoft.com/office/officeart/2009/3/layout/HorizontalOrganizationChart"/>
    <dgm:cxn modelId="{67BFD322-5F66-4E65-82D9-31E3E572C9D7}" type="presParOf" srcId="{3717F945-C7D3-4816-9601-61D0EBE063DD}" destId="{A385D9D5-9502-4892-B4FB-6E4B76E9D303}" srcOrd="0" destOrd="0" presId="urn:microsoft.com/office/officeart/2009/3/layout/HorizontalOrganizationChart"/>
    <dgm:cxn modelId="{260391F8-0B58-418A-8650-3A703DB31A5F}" type="presParOf" srcId="{A385D9D5-9502-4892-B4FB-6E4B76E9D303}" destId="{124035C9-7381-48D4-BA09-427BE8E93E53}" srcOrd="0" destOrd="0" presId="urn:microsoft.com/office/officeart/2009/3/layout/HorizontalOrganizationChart"/>
    <dgm:cxn modelId="{FEC29C13-63A9-4D9B-BF9E-F60B3F402CC6}" type="presParOf" srcId="{A385D9D5-9502-4892-B4FB-6E4B76E9D303}" destId="{8BE251FC-CCEA-4B82-A8EB-F06D7F78D793}" srcOrd="1" destOrd="0" presId="urn:microsoft.com/office/officeart/2009/3/layout/HorizontalOrganizationChart"/>
    <dgm:cxn modelId="{1CCEE6F1-9876-42A0-AFDC-ED36288DD21C}" type="presParOf" srcId="{3717F945-C7D3-4816-9601-61D0EBE063DD}" destId="{FCC59E92-DFD4-4000-AC6C-F6E6EFF2126A}" srcOrd="1" destOrd="0" presId="urn:microsoft.com/office/officeart/2009/3/layout/HorizontalOrganizationChart"/>
    <dgm:cxn modelId="{DBDD9FC0-81E2-4A58-B558-C81DD52070CB}" type="presParOf" srcId="{3717F945-C7D3-4816-9601-61D0EBE063DD}" destId="{BED91179-1F2D-401C-9FB3-9081B43DD36F}" srcOrd="2" destOrd="0" presId="urn:microsoft.com/office/officeart/2009/3/layout/HorizontalOrganizationChart"/>
    <dgm:cxn modelId="{9A7077A0-3C1B-4A92-A224-32E3D8650257}" type="presParOf" srcId="{770DBA39-6D31-4493-8D51-7DB69A21C3C6}" destId="{3DF5361B-C492-400B-9152-6298BFC28259}" srcOrd="2" destOrd="0" presId="urn:microsoft.com/office/officeart/2009/3/layout/HorizontalOrganizationChart"/>
    <dgm:cxn modelId="{93FB4DAB-C54C-4702-AE5D-FE576B2FD5C8}" type="presParOf" srcId="{72450170-FE8D-4E99-BEBA-D6DC67A96F6A}" destId="{C47FD0E7-201A-4BD2-A298-2D354360BC67}" srcOrd="6" destOrd="0" presId="urn:microsoft.com/office/officeart/2009/3/layout/HorizontalOrganizationChart"/>
    <dgm:cxn modelId="{CCCD2FC3-60DE-41DE-B104-AC870652AAB1}" type="presParOf" srcId="{72450170-FE8D-4E99-BEBA-D6DC67A96F6A}" destId="{49DC8D50-CCCA-41FA-A97A-EAAB85F65F6F}" srcOrd="7" destOrd="0" presId="urn:microsoft.com/office/officeart/2009/3/layout/HorizontalOrganizationChart"/>
    <dgm:cxn modelId="{FFDBB290-C8DE-45AD-A5C5-590D69925D78}" type="presParOf" srcId="{49DC8D50-CCCA-41FA-A97A-EAAB85F65F6F}" destId="{ECF198AC-13A2-4328-B92C-43AE170028B1}" srcOrd="0" destOrd="0" presId="urn:microsoft.com/office/officeart/2009/3/layout/HorizontalOrganizationChart"/>
    <dgm:cxn modelId="{1B8FC5E9-ABF0-40F7-940C-43D9FCE01FEF}" type="presParOf" srcId="{ECF198AC-13A2-4328-B92C-43AE170028B1}" destId="{255B0561-8FDB-421B-B7D6-0849DB993DE8}" srcOrd="0" destOrd="0" presId="urn:microsoft.com/office/officeart/2009/3/layout/HorizontalOrganizationChart"/>
    <dgm:cxn modelId="{61298F00-4A16-41E6-9100-1D7E357C0A17}" type="presParOf" srcId="{ECF198AC-13A2-4328-B92C-43AE170028B1}" destId="{1AF35A92-E96E-4CBD-9C80-DA6559FAC057}" srcOrd="1" destOrd="0" presId="urn:microsoft.com/office/officeart/2009/3/layout/HorizontalOrganizationChart"/>
    <dgm:cxn modelId="{F6F875DC-1ACD-4A44-9B5D-CF692AC485D1}" type="presParOf" srcId="{49DC8D50-CCCA-41FA-A97A-EAAB85F65F6F}" destId="{A00C085F-2459-4AE2-AD0E-E6B546DC2D98}" srcOrd="1" destOrd="0" presId="urn:microsoft.com/office/officeart/2009/3/layout/HorizontalOrganizationChart"/>
    <dgm:cxn modelId="{FF60215D-3362-4E22-9315-BC68640074AC}" type="presParOf" srcId="{A00C085F-2459-4AE2-AD0E-E6B546DC2D98}" destId="{6A52FC8F-465B-480D-9FD3-F1319A094788}" srcOrd="0" destOrd="0" presId="urn:microsoft.com/office/officeart/2009/3/layout/HorizontalOrganizationChart"/>
    <dgm:cxn modelId="{B5B5A370-6648-4351-A1D8-59C5E0EB6B9C}" type="presParOf" srcId="{A00C085F-2459-4AE2-AD0E-E6B546DC2D98}" destId="{443A4EB9-B88E-447C-B4B1-1A1E602F04F5}" srcOrd="1" destOrd="0" presId="urn:microsoft.com/office/officeart/2009/3/layout/HorizontalOrganizationChart"/>
    <dgm:cxn modelId="{C04E88F1-14C1-4B40-9CB4-4DE1476CDEC3}" type="presParOf" srcId="{443A4EB9-B88E-447C-B4B1-1A1E602F04F5}" destId="{B319C6F2-7E22-46BC-B86A-653F9FDFFBF0}" srcOrd="0" destOrd="0" presId="urn:microsoft.com/office/officeart/2009/3/layout/HorizontalOrganizationChart"/>
    <dgm:cxn modelId="{6314BAD5-DA76-41FE-868E-37A2F4A29FB0}" type="presParOf" srcId="{B319C6F2-7E22-46BC-B86A-653F9FDFFBF0}" destId="{C77C6081-3205-4121-9AE8-407CE6DFFF04}" srcOrd="0" destOrd="0" presId="urn:microsoft.com/office/officeart/2009/3/layout/HorizontalOrganizationChart"/>
    <dgm:cxn modelId="{6F3CA45F-7A30-467E-9724-A356C2AE85CA}" type="presParOf" srcId="{B319C6F2-7E22-46BC-B86A-653F9FDFFBF0}" destId="{850E52C8-A93E-49DC-8368-72085686E1B0}" srcOrd="1" destOrd="0" presId="urn:microsoft.com/office/officeart/2009/3/layout/HorizontalOrganizationChart"/>
    <dgm:cxn modelId="{B57DF390-EFB0-4717-891B-36DD0498C2EA}" type="presParOf" srcId="{443A4EB9-B88E-447C-B4B1-1A1E602F04F5}" destId="{6AF41A89-DC7A-4AC1-BCEE-9750ABE1F35E}" srcOrd="1" destOrd="0" presId="urn:microsoft.com/office/officeart/2009/3/layout/HorizontalOrganizationChart"/>
    <dgm:cxn modelId="{F3B88A1A-C561-4112-9ECE-8E124C9CDEBB}" type="presParOf" srcId="{443A4EB9-B88E-447C-B4B1-1A1E602F04F5}" destId="{7E4C76DE-101A-4044-8321-F53D10AEAE46}" srcOrd="2" destOrd="0" presId="urn:microsoft.com/office/officeart/2009/3/layout/HorizontalOrganizationChart"/>
    <dgm:cxn modelId="{7775209F-BCC7-490E-8BCD-097ACB964380}" type="presParOf" srcId="{49DC8D50-CCCA-41FA-A97A-EAAB85F65F6F}" destId="{7AB802FF-FABB-457F-AB30-BC060E365EA1}" srcOrd="2" destOrd="0" presId="urn:microsoft.com/office/officeart/2009/3/layout/HorizontalOrganizationChart"/>
    <dgm:cxn modelId="{2FB89181-50E7-485C-AE0A-6AD2B88AA77F}" type="presParOf" srcId="{AE37035F-869B-4C3B-9607-5FDCDC7FA5C1}" destId="{3E3D3B07-853A-4FB8-9359-55B63BA31754}" srcOrd="2" destOrd="0" presId="urn:microsoft.com/office/officeart/2009/3/layout/HorizontalOrganizationChar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352A0A-4812-45FD-BD5E-52690676B1C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558748-2CF0-4A58-B923-C49ECE1B79FD}">
      <dgm:prSet phldrT="[Text]"/>
      <dgm:spPr/>
      <dgm:t>
        <a:bodyPr/>
        <a:lstStyle/>
        <a:p>
          <a:r>
            <a:rPr lang="en-US" dirty="0">
              <a:latin typeface="Abadi Extra Light"/>
            </a:rPr>
            <a:t>Simple Linear Regression</a:t>
          </a:r>
        </a:p>
      </dgm:t>
    </dgm:pt>
    <dgm:pt modelId="{15314C94-FB21-4F79-A66D-AA37CE70371F}" type="parTrans" cxnId="{1D55BF99-A8BF-47FD-9FB8-8F719A6C5F4A}">
      <dgm:prSet/>
      <dgm:spPr/>
      <dgm:t>
        <a:bodyPr/>
        <a:lstStyle/>
        <a:p>
          <a:endParaRPr lang="en-US">
            <a:latin typeface="Abadi Extra Light"/>
          </a:endParaRPr>
        </a:p>
      </dgm:t>
    </dgm:pt>
    <dgm:pt modelId="{134B3255-514F-4D07-B70B-0148D3049BE0}" type="sibTrans" cxnId="{1D55BF99-A8BF-47FD-9FB8-8F719A6C5F4A}">
      <dgm:prSet/>
      <dgm:spPr/>
      <dgm:t>
        <a:bodyPr/>
        <a:lstStyle/>
        <a:p>
          <a:endParaRPr lang="en-US">
            <a:latin typeface="Abadi Extra Light"/>
          </a:endParaRPr>
        </a:p>
      </dgm:t>
    </dgm:pt>
    <dgm:pt modelId="{71C86C45-DB05-4E17-932E-316C747AEB84}">
      <dgm:prSet phldrT="[Text]"/>
      <dgm:spPr/>
      <dgm:t>
        <a:bodyPr/>
        <a:lstStyle/>
        <a:p>
          <a:r>
            <a:rPr lang="en-US" dirty="0">
              <a:latin typeface="Abadi Extra Light"/>
            </a:rPr>
            <a:t>When you have more than one X</a:t>
          </a:r>
        </a:p>
      </dgm:t>
    </dgm:pt>
    <dgm:pt modelId="{5AF21A79-A15E-4EAA-96B3-777A9509C6D4}" type="parTrans" cxnId="{B1A730DC-E702-4F7E-AAEA-86252DA7A71F}">
      <dgm:prSet/>
      <dgm:spPr/>
      <dgm:t>
        <a:bodyPr/>
        <a:lstStyle/>
        <a:p>
          <a:endParaRPr lang="en-US">
            <a:latin typeface="Abadi Extra Light"/>
          </a:endParaRPr>
        </a:p>
      </dgm:t>
    </dgm:pt>
    <dgm:pt modelId="{315000E1-FE50-46B5-AEB4-369EC65699BD}" type="sibTrans" cxnId="{B1A730DC-E702-4F7E-AAEA-86252DA7A71F}">
      <dgm:prSet/>
      <dgm:spPr/>
      <dgm:t>
        <a:bodyPr/>
        <a:lstStyle/>
        <a:p>
          <a:endParaRPr lang="en-US">
            <a:latin typeface="Abadi Extra Light"/>
          </a:endParaRPr>
        </a:p>
      </dgm:t>
    </dgm:pt>
    <dgm:pt modelId="{779A95E8-9107-487F-B198-8F2B3C1D4D09}">
      <dgm:prSet phldrT="[Text]"/>
      <dgm:spPr/>
      <dgm:t>
        <a:bodyPr/>
        <a:lstStyle/>
        <a:p>
          <a:r>
            <a:rPr lang="en-US" dirty="0">
              <a:latin typeface="Abadi Extra Light"/>
            </a:rPr>
            <a:t>When X is categorical</a:t>
          </a:r>
        </a:p>
      </dgm:t>
    </dgm:pt>
    <dgm:pt modelId="{F7A1F613-2B3B-4F3E-9630-B8308EBF4819}" type="parTrans" cxnId="{EF528043-4D46-490A-9C77-1F3DE8F4183F}">
      <dgm:prSet/>
      <dgm:spPr/>
      <dgm:t>
        <a:bodyPr/>
        <a:lstStyle/>
        <a:p>
          <a:endParaRPr lang="en-US">
            <a:latin typeface="Abadi Extra Light"/>
          </a:endParaRPr>
        </a:p>
      </dgm:t>
    </dgm:pt>
    <dgm:pt modelId="{89E9C625-ACBA-4E81-8C3C-BB80EAB921FF}" type="sibTrans" cxnId="{EF528043-4D46-490A-9C77-1F3DE8F4183F}">
      <dgm:prSet/>
      <dgm:spPr/>
      <dgm:t>
        <a:bodyPr/>
        <a:lstStyle/>
        <a:p>
          <a:endParaRPr lang="en-US">
            <a:latin typeface="Abadi Extra Light"/>
          </a:endParaRPr>
        </a:p>
      </dgm:t>
    </dgm:pt>
    <dgm:pt modelId="{440EA904-9008-4C3D-BDC7-ED36250D2D74}">
      <dgm:prSet phldrT="[Text]"/>
      <dgm:spPr/>
      <dgm:t>
        <a:bodyPr/>
        <a:lstStyle/>
        <a:p>
          <a:r>
            <a:rPr lang="en-US" dirty="0">
              <a:latin typeface="Abadi Extra Light"/>
            </a:rPr>
            <a:t>When X can be multiplied with another X</a:t>
          </a:r>
        </a:p>
      </dgm:t>
    </dgm:pt>
    <dgm:pt modelId="{38C8B014-2688-49C6-A69F-7FA7387E2EDB}" type="parTrans" cxnId="{137CE7F0-B73B-4A02-A98D-A1CA0782B2D0}">
      <dgm:prSet/>
      <dgm:spPr/>
      <dgm:t>
        <a:bodyPr/>
        <a:lstStyle/>
        <a:p>
          <a:endParaRPr lang="en-US">
            <a:latin typeface="Abadi Extra Light"/>
          </a:endParaRPr>
        </a:p>
      </dgm:t>
    </dgm:pt>
    <dgm:pt modelId="{EDC5AED5-D644-49B7-B375-BF01B70F238C}" type="sibTrans" cxnId="{137CE7F0-B73B-4A02-A98D-A1CA0782B2D0}">
      <dgm:prSet/>
      <dgm:spPr/>
      <dgm:t>
        <a:bodyPr/>
        <a:lstStyle/>
        <a:p>
          <a:endParaRPr lang="en-US">
            <a:latin typeface="Abadi Extra Light"/>
          </a:endParaRPr>
        </a:p>
      </dgm:t>
    </dgm:pt>
    <dgm:pt modelId="{0536BBA3-2074-4D12-A2EA-130B205A9674}">
      <dgm:prSet phldrT="[Text]"/>
      <dgm:spPr/>
      <dgm:t>
        <a:bodyPr/>
        <a:lstStyle/>
        <a:p>
          <a:r>
            <a:rPr lang="en-US" dirty="0">
              <a:latin typeface="Abadi Extra Light"/>
            </a:rPr>
            <a:t>When X or Y is non-linear (polynomial, log etc.)</a:t>
          </a:r>
        </a:p>
      </dgm:t>
    </dgm:pt>
    <dgm:pt modelId="{E035EFCB-BCCE-4243-8BE6-10BE3DAD3577}" type="parTrans" cxnId="{B295E2C2-7869-4D34-929A-C3643F30D0CE}">
      <dgm:prSet/>
      <dgm:spPr/>
      <dgm:t>
        <a:bodyPr/>
        <a:lstStyle/>
        <a:p>
          <a:endParaRPr lang="en-US">
            <a:latin typeface="Abadi Extra Light"/>
          </a:endParaRPr>
        </a:p>
      </dgm:t>
    </dgm:pt>
    <dgm:pt modelId="{E1629DA5-40F5-4256-B8A7-8946E1FD322D}" type="sibTrans" cxnId="{B295E2C2-7869-4D34-929A-C3643F30D0CE}">
      <dgm:prSet/>
      <dgm:spPr/>
      <dgm:t>
        <a:bodyPr/>
        <a:lstStyle/>
        <a:p>
          <a:endParaRPr lang="en-US">
            <a:latin typeface="Abadi Extra Light"/>
          </a:endParaRPr>
        </a:p>
      </dgm:t>
    </dgm:pt>
    <dgm:pt modelId="{DCFE4FD1-9693-441E-B8BE-5D13FABF9F4D}">
      <dgm:prSet phldrT="[Text]"/>
      <dgm:spPr/>
      <dgm:t>
        <a:bodyPr/>
        <a:lstStyle/>
        <a:p>
          <a:endParaRPr lang="en-US" dirty="0">
            <a:latin typeface="Abadi Extra Light"/>
          </a:endParaRPr>
        </a:p>
      </dgm:t>
    </dgm:pt>
    <dgm:pt modelId="{D9CBD07D-2980-4787-B7B4-D0B2E31B68E3}" type="parTrans" cxnId="{DA5F7560-918C-4808-985B-BFF8390AAAC7}">
      <dgm:prSet/>
      <dgm:spPr/>
      <dgm:t>
        <a:bodyPr/>
        <a:lstStyle/>
        <a:p>
          <a:endParaRPr lang="en-US">
            <a:latin typeface="Abadi Extra Light"/>
          </a:endParaRPr>
        </a:p>
      </dgm:t>
    </dgm:pt>
    <dgm:pt modelId="{7065BE14-B292-49E0-9BDA-466B2EBB8796}" type="sibTrans" cxnId="{DA5F7560-918C-4808-985B-BFF8390AAAC7}">
      <dgm:prSet/>
      <dgm:spPr/>
      <dgm:t>
        <a:bodyPr/>
        <a:lstStyle/>
        <a:p>
          <a:endParaRPr lang="en-US">
            <a:latin typeface="Abadi Extra Light"/>
          </a:endParaRPr>
        </a:p>
      </dgm:t>
    </dgm:pt>
    <dgm:pt modelId="{9415D2C3-5D8D-4A87-BEDF-CB2FBE306AB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badi Extra Light"/>
            </a:rPr>
            <a:t>X represents “types” not “numbers”</a:t>
          </a:r>
        </a:p>
      </dgm:t>
    </dgm:pt>
    <dgm:pt modelId="{3A9ABCC9-BECB-40C1-AC5B-1CF833E43E1E}" type="parTrans" cxnId="{B124B01D-A8A3-4AB1-8C17-19A81C557924}">
      <dgm:prSet/>
      <dgm:spPr/>
      <dgm:t>
        <a:bodyPr/>
        <a:lstStyle/>
        <a:p>
          <a:endParaRPr lang="en-US">
            <a:latin typeface="Abadi Extra Light"/>
          </a:endParaRPr>
        </a:p>
      </dgm:t>
    </dgm:pt>
    <dgm:pt modelId="{A23FF87C-A6C7-4FA3-8C06-D0DFD23AABC5}" type="sibTrans" cxnId="{B124B01D-A8A3-4AB1-8C17-19A81C557924}">
      <dgm:prSet/>
      <dgm:spPr/>
      <dgm:t>
        <a:bodyPr/>
        <a:lstStyle/>
        <a:p>
          <a:endParaRPr lang="en-US">
            <a:latin typeface="Abadi Extra Light"/>
          </a:endParaRPr>
        </a:p>
      </dgm:t>
    </dgm:pt>
    <dgm:pt modelId="{FED2CD31-243B-4A96-93E3-8EABDB87F399}">
      <dgm:prSet phldrT="[Text]"/>
      <dgm:spPr/>
      <dgm:t>
        <a:bodyPr/>
        <a:lstStyle/>
        <a:p>
          <a:endParaRPr lang="en-US" dirty="0">
            <a:latin typeface="Abadi Extra Light"/>
          </a:endParaRPr>
        </a:p>
      </dgm:t>
    </dgm:pt>
    <dgm:pt modelId="{D9876EAB-B977-4FDB-A40B-D603214BBCB9}" type="parTrans" cxnId="{F5DCF99A-1CD0-43AF-9405-6574F3AC3608}">
      <dgm:prSet/>
      <dgm:spPr/>
      <dgm:t>
        <a:bodyPr/>
        <a:lstStyle/>
        <a:p>
          <a:endParaRPr lang="en-US">
            <a:latin typeface="Abadi Extra Light"/>
          </a:endParaRPr>
        </a:p>
      </dgm:t>
    </dgm:pt>
    <dgm:pt modelId="{E09AAAB0-25A8-42AD-89DB-FF4DE8553371}" type="sibTrans" cxnId="{F5DCF99A-1CD0-43AF-9405-6574F3AC3608}">
      <dgm:prSet/>
      <dgm:spPr/>
      <dgm:t>
        <a:bodyPr/>
        <a:lstStyle/>
        <a:p>
          <a:endParaRPr lang="en-US">
            <a:latin typeface="Abadi Extra Light"/>
          </a:endParaRPr>
        </a:p>
      </dgm:t>
    </dgm:pt>
    <dgm:pt modelId="{E0CE643C-C90F-4E95-8AD7-9CFE2FB35D6C}">
      <dgm:prSet phldrT="[Text]"/>
      <dgm:spPr/>
      <dgm:t>
        <a:bodyPr/>
        <a:lstStyle/>
        <a:p>
          <a:endParaRPr lang="en-US" dirty="0">
            <a:latin typeface="Abadi Extra Light"/>
          </a:endParaRPr>
        </a:p>
      </dgm:t>
    </dgm:pt>
    <dgm:pt modelId="{A07965B7-1F12-4AC8-9E48-8DD303A80DE3}" type="sibTrans" cxnId="{38EF39CC-DB91-4B95-BE83-2C8A02B3AB28}">
      <dgm:prSet/>
      <dgm:spPr/>
      <dgm:t>
        <a:bodyPr/>
        <a:lstStyle/>
        <a:p>
          <a:endParaRPr lang="en-US">
            <a:latin typeface="Abadi Extra Light"/>
          </a:endParaRPr>
        </a:p>
      </dgm:t>
    </dgm:pt>
    <dgm:pt modelId="{E37FDBA7-CBAC-4352-9F0A-F379B6928863}" type="parTrans" cxnId="{38EF39CC-DB91-4B95-BE83-2C8A02B3AB28}">
      <dgm:prSet/>
      <dgm:spPr/>
      <dgm:t>
        <a:bodyPr/>
        <a:lstStyle/>
        <a:p>
          <a:endParaRPr lang="en-US">
            <a:latin typeface="Abadi Extra Light"/>
          </a:endParaRPr>
        </a:p>
      </dgm:t>
    </dgm:pt>
    <dgm:pt modelId="{6E7140E7-CE31-40F9-A72B-8BCB0D91D17F}" type="pres">
      <dgm:prSet presAssocID="{20352A0A-4812-45FD-BD5E-52690676B1C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E37035F-869B-4C3B-9607-5FDCDC7FA5C1}" type="pres">
      <dgm:prSet presAssocID="{0C558748-2CF0-4A58-B923-C49ECE1B79FD}" presName="hierRoot1" presStyleCnt="0">
        <dgm:presLayoutVars>
          <dgm:hierBranch val="init"/>
        </dgm:presLayoutVars>
      </dgm:prSet>
      <dgm:spPr/>
    </dgm:pt>
    <dgm:pt modelId="{446B1D2D-FE39-4F0D-A081-1B2946E7C27D}" type="pres">
      <dgm:prSet presAssocID="{0C558748-2CF0-4A58-B923-C49ECE1B79FD}" presName="rootComposite1" presStyleCnt="0"/>
      <dgm:spPr/>
    </dgm:pt>
    <dgm:pt modelId="{A19C69CB-F5AB-46EC-BEF9-6CDBBEAE2BAB}" type="pres">
      <dgm:prSet presAssocID="{0C558748-2CF0-4A58-B923-C49ECE1B79F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C0F453-0DF4-4C1D-A3B7-4F790A179E35}" type="pres">
      <dgm:prSet presAssocID="{0C558748-2CF0-4A58-B923-C49ECE1B79F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2450170-FE8D-4E99-BEBA-D6DC67A96F6A}" type="pres">
      <dgm:prSet presAssocID="{0C558748-2CF0-4A58-B923-C49ECE1B79FD}" presName="hierChild2" presStyleCnt="0"/>
      <dgm:spPr/>
    </dgm:pt>
    <dgm:pt modelId="{9979E6C4-123D-432E-9D31-FD4C01152202}" type="pres">
      <dgm:prSet presAssocID="{5AF21A79-A15E-4EAA-96B3-777A9509C6D4}" presName="Name64" presStyleLbl="parChTrans1D2" presStyleIdx="0" presStyleCnt="4"/>
      <dgm:spPr/>
      <dgm:t>
        <a:bodyPr/>
        <a:lstStyle/>
        <a:p>
          <a:endParaRPr lang="en-US"/>
        </a:p>
      </dgm:t>
    </dgm:pt>
    <dgm:pt modelId="{B71041E9-6EDF-4E00-9977-4CA28D7733F6}" type="pres">
      <dgm:prSet presAssocID="{71C86C45-DB05-4E17-932E-316C747AEB84}" presName="hierRoot2" presStyleCnt="0">
        <dgm:presLayoutVars>
          <dgm:hierBranch val="init"/>
        </dgm:presLayoutVars>
      </dgm:prSet>
      <dgm:spPr/>
    </dgm:pt>
    <dgm:pt modelId="{C91ECB41-C637-42AF-87CE-9B47A5243CDD}" type="pres">
      <dgm:prSet presAssocID="{71C86C45-DB05-4E17-932E-316C747AEB84}" presName="rootComposite" presStyleCnt="0"/>
      <dgm:spPr/>
    </dgm:pt>
    <dgm:pt modelId="{07DCE553-EA73-4F02-8755-10FC2EF4EABE}" type="pres">
      <dgm:prSet presAssocID="{71C86C45-DB05-4E17-932E-316C747AEB84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AF13B2-4E7A-42E9-B328-3C356B42B2DA}" type="pres">
      <dgm:prSet presAssocID="{71C86C45-DB05-4E17-932E-316C747AEB84}" presName="rootConnector" presStyleLbl="node2" presStyleIdx="0" presStyleCnt="4"/>
      <dgm:spPr/>
      <dgm:t>
        <a:bodyPr/>
        <a:lstStyle/>
        <a:p>
          <a:endParaRPr lang="en-US"/>
        </a:p>
      </dgm:t>
    </dgm:pt>
    <dgm:pt modelId="{3B6F303E-3256-4CCE-96EB-2FA80C224533}" type="pres">
      <dgm:prSet presAssocID="{71C86C45-DB05-4E17-932E-316C747AEB84}" presName="hierChild4" presStyleCnt="0"/>
      <dgm:spPr/>
    </dgm:pt>
    <dgm:pt modelId="{E66D3876-18C0-47A4-ACB5-A50A18015676}" type="pres">
      <dgm:prSet presAssocID="{D9CBD07D-2980-4787-B7B4-D0B2E31B68E3}" presName="Name64" presStyleLbl="parChTrans1D3" presStyleIdx="0" presStyleCnt="4"/>
      <dgm:spPr/>
      <dgm:t>
        <a:bodyPr/>
        <a:lstStyle/>
        <a:p>
          <a:endParaRPr lang="en-US"/>
        </a:p>
      </dgm:t>
    </dgm:pt>
    <dgm:pt modelId="{F938D220-F37C-4808-98E5-D2F6A9C5983B}" type="pres">
      <dgm:prSet presAssocID="{DCFE4FD1-9693-441E-B8BE-5D13FABF9F4D}" presName="hierRoot2" presStyleCnt="0">
        <dgm:presLayoutVars>
          <dgm:hierBranch val="init"/>
        </dgm:presLayoutVars>
      </dgm:prSet>
      <dgm:spPr/>
    </dgm:pt>
    <dgm:pt modelId="{A60BA920-3595-482F-B851-FDB0C4B6B1F3}" type="pres">
      <dgm:prSet presAssocID="{DCFE4FD1-9693-441E-B8BE-5D13FABF9F4D}" presName="rootComposite" presStyleCnt="0"/>
      <dgm:spPr/>
    </dgm:pt>
    <dgm:pt modelId="{58D9055C-4C9A-477B-ABE3-E87B2ABDC5A6}" type="pres">
      <dgm:prSet presAssocID="{DCFE4FD1-9693-441E-B8BE-5D13FABF9F4D}" presName="rootText" presStyleLbl="node3" presStyleIdx="0" presStyleCnt="4" custScaleX="1383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945D274-839A-40B0-AAF7-9941A7381EEB}" type="pres">
      <dgm:prSet presAssocID="{DCFE4FD1-9693-441E-B8BE-5D13FABF9F4D}" presName="rootConnector" presStyleLbl="node3" presStyleIdx="0" presStyleCnt="4"/>
      <dgm:spPr/>
      <dgm:t>
        <a:bodyPr/>
        <a:lstStyle/>
        <a:p>
          <a:endParaRPr lang="en-US"/>
        </a:p>
      </dgm:t>
    </dgm:pt>
    <dgm:pt modelId="{D057F7E6-0A31-4211-8C41-EAEA3A3590D8}" type="pres">
      <dgm:prSet presAssocID="{DCFE4FD1-9693-441E-B8BE-5D13FABF9F4D}" presName="hierChild4" presStyleCnt="0"/>
      <dgm:spPr/>
    </dgm:pt>
    <dgm:pt modelId="{1942CDA5-EB29-4A72-919B-C19A297E4EDA}" type="pres">
      <dgm:prSet presAssocID="{DCFE4FD1-9693-441E-B8BE-5D13FABF9F4D}" presName="hierChild5" presStyleCnt="0"/>
      <dgm:spPr/>
    </dgm:pt>
    <dgm:pt modelId="{C8636D22-7D6D-42CB-8000-59B8E58DE4DC}" type="pres">
      <dgm:prSet presAssocID="{71C86C45-DB05-4E17-932E-316C747AEB84}" presName="hierChild5" presStyleCnt="0"/>
      <dgm:spPr/>
    </dgm:pt>
    <dgm:pt modelId="{27FB9911-7DF3-4BD9-861C-50D19F8F12CB}" type="pres">
      <dgm:prSet presAssocID="{F7A1F613-2B3B-4F3E-9630-B8308EBF4819}" presName="Name64" presStyleLbl="parChTrans1D2" presStyleIdx="1" presStyleCnt="4"/>
      <dgm:spPr/>
      <dgm:t>
        <a:bodyPr/>
        <a:lstStyle/>
        <a:p>
          <a:endParaRPr lang="en-US"/>
        </a:p>
      </dgm:t>
    </dgm:pt>
    <dgm:pt modelId="{2E67743F-41EC-43B6-A750-1462CBC249A0}" type="pres">
      <dgm:prSet presAssocID="{779A95E8-9107-487F-B198-8F2B3C1D4D09}" presName="hierRoot2" presStyleCnt="0">
        <dgm:presLayoutVars>
          <dgm:hierBranch val="init"/>
        </dgm:presLayoutVars>
      </dgm:prSet>
      <dgm:spPr/>
    </dgm:pt>
    <dgm:pt modelId="{033D2188-7C55-4D55-AC53-DECA9B867BCD}" type="pres">
      <dgm:prSet presAssocID="{779A95E8-9107-487F-B198-8F2B3C1D4D09}" presName="rootComposite" presStyleCnt="0"/>
      <dgm:spPr/>
    </dgm:pt>
    <dgm:pt modelId="{277D23B5-A997-4B04-9C0E-424408C01D02}" type="pres">
      <dgm:prSet presAssocID="{779A95E8-9107-487F-B198-8F2B3C1D4D09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910FA0-86D7-435F-B6EC-B17355A6857D}" type="pres">
      <dgm:prSet presAssocID="{779A95E8-9107-487F-B198-8F2B3C1D4D09}" presName="rootConnector" presStyleLbl="node2" presStyleIdx="1" presStyleCnt="4"/>
      <dgm:spPr/>
      <dgm:t>
        <a:bodyPr/>
        <a:lstStyle/>
        <a:p>
          <a:endParaRPr lang="en-US"/>
        </a:p>
      </dgm:t>
    </dgm:pt>
    <dgm:pt modelId="{0E665B4C-B7B1-43B8-B309-1320135074BA}" type="pres">
      <dgm:prSet presAssocID="{779A95E8-9107-487F-B198-8F2B3C1D4D09}" presName="hierChild4" presStyleCnt="0"/>
      <dgm:spPr/>
    </dgm:pt>
    <dgm:pt modelId="{5F6D7FE9-EB65-4303-8680-B1AF1B95FF09}" type="pres">
      <dgm:prSet presAssocID="{3A9ABCC9-BECB-40C1-AC5B-1CF833E43E1E}" presName="Name64" presStyleLbl="parChTrans1D3" presStyleIdx="1" presStyleCnt="4"/>
      <dgm:spPr/>
      <dgm:t>
        <a:bodyPr/>
        <a:lstStyle/>
        <a:p>
          <a:endParaRPr lang="en-US"/>
        </a:p>
      </dgm:t>
    </dgm:pt>
    <dgm:pt modelId="{596DF61E-BDEF-431B-8D81-2E2FC61B9FB8}" type="pres">
      <dgm:prSet presAssocID="{9415D2C3-5D8D-4A87-BEDF-CB2FBE306ABF}" presName="hierRoot2" presStyleCnt="0">
        <dgm:presLayoutVars>
          <dgm:hierBranch val="init"/>
        </dgm:presLayoutVars>
      </dgm:prSet>
      <dgm:spPr/>
    </dgm:pt>
    <dgm:pt modelId="{753BE290-401B-42C8-A63C-2A4251228EA3}" type="pres">
      <dgm:prSet presAssocID="{9415D2C3-5D8D-4A87-BEDF-CB2FBE306ABF}" presName="rootComposite" presStyleCnt="0"/>
      <dgm:spPr/>
    </dgm:pt>
    <dgm:pt modelId="{6DE5F085-54A2-460B-BC49-B43FF0F20864}" type="pres">
      <dgm:prSet presAssocID="{9415D2C3-5D8D-4A87-BEDF-CB2FBE306ABF}" presName="rootText" presStyleLbl="node3" presStyleIdx="1" presStyleCnt="4" custScaleX="1383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153D1D-CC25-4BA7-98D8-6792B3AD0B09}" type="pres">
      <dgm:prSet presAssocID="{9415D2C3-5D8D-4A87-BEDF-CB2FBE306ABF}" presName="rootConnector" presStyleLbl="node3" presStyleIdx="1" presStyleCnt="4"/>
      <dgm:spPr/>
      <dgm:t>
        <a:bodyPr/>
        <a:lstStyle/>
        <a:p>
          <a:endParaRPr lang="en-US"/>
        </a:p>
      </dgm:t>
    </dgm:pt>
    <dgm:pt modelId="{98D7904D-EA80-4F1A-B87F-6820475D21E3}" type="pres">
      <dgm:prSet presAssocID="{9415D2C3-5D8D-4A87-BEDF-CB2FBE306ABF}" presName="hierChild4" presStyleCnt="0"/>
      <dgm:spPr/>
    </dgm:pt>
    <dgm:pt modelId="{0FC27B6A-C313-4692-A856-48D8CFEA9521}" type="pres">
      <dgm:prSet presAssocID="{9415D2C3-5D8D-4A87-BEDF-CB2FBE306ABF}" presName="hierChild5" presStyleCnt="0"/>
      <dgm:spPr/>
    </dgm:pt>
    <dgm:pt modelId="{89F4097D-D3B5-4E65-A961-C488CD418B10}" type="pres">
      <dgm:prSet presAssocID="{779A95E8-9107-487F-B198-8F2B3C1D4D09}" presName="hierChild5" presStyleCnt="0"/>
      <dgm:spPr/>
    </dgm:pt>
    <dgm:pt modelId="{7455A952-348C-4BE6-849A-78E8C95CFB58}" type="pres">
      <dgm:prSet presAssocID="{38C8B014-2688-49C6-A69F-7FA7387E2EDB}" presName="Name64" presStyleLbl="parChTrans1D2" presStyleIdx="2" presStyleCnt="4"/>
      <dgm:spPr/>
      <dgm:t>
        <a:bodyPr/>
        <a:lstStyle/>
        <a:p>
          <a:endParaRPr lang="en-US"/>
        </a:p>
      </dgm:t>
    </dgm:pt>
    <dgm:pt modelId="{770DBA39-6D31-4493-8D51-7DB69A21C3C6}" type="pres">
      <dgm:prSet presAssocID="{440EA904-9008-4C3D-BDC7-ED36250D2D74}" presName="hierRoot2" presStyleCnt="0">
        <dgm:presLayoutVars>
          <dgm:hierBranch val="init"/>
        </dgm:presLayoutVars>
      </dgm:prSet>
      <dgm:spPr/>
    </dgm:pt>
    <dgm:pt modelId="{223FD24F-EB65-442F-B611-ED5C37341539}" type="pres">
      <dgm:prSet presAssocID="{440EA904-9008-4C3D-BDC7-ED36250D2D74}" presName="rootComposite" presStyleCnt="0"/>
      <dgm:spPr/>
    </dgm:pt>
    <dgm:pt modelId="{6519D33F-9459-4147-AA61-A3D22B5021FA}" type="pres">
      <dgm:prSet presAssocID="{440EA904-9008-4C3D-BDC7-ED36250D2D74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0AE971-04AF-4226-B027-FCC1E696287A}" type="pres">
      <dgm:prSet presAssocID="{440EA904-9008-4C3D-BDC7-ED36250D2D74}" presName="rootConnector" presStyleLbl="node2" presStyleIdx="2" presStyleCnt="4"/>
      <dgm:spPr/>
      <dgm:t>
        <a:bodyPr/>
        <a:lstStyle/>
        <a:p>
          <a:endParaRPr lang="en-US"/>
        </a:p>
      </dgm:t>
    </dgm:pt>
    <dgm:pt modelId="{4D5A0985-08C7-4FA5-A8C8-D656EBEB6537}" type="pres">
      <dgm:prSet presAssocID="{440EA904-9008-4C3D-BDC7-ED36250D2D74}" presName="hierChild4" presStyleCnt="0"/>
      <dgm:spPr/>
    </dgm:pt>
    <dgm:pt modelId="{6F6AC470-24B4-418B-B834-028EB1DF8C06}" type="pres">
      <dgm:prSet presAssocID="{D9876EAB-B977-4FDB-A40B-D603214BBCB9}" presName="Name64" presStyleLbl="parChTrans1D3" presStyleIdx="2" presStyleCnt="4"/>
      <dgm:spPr/>
      <dgm:t>
        <a:bodyPr/>
        <a:lstStyle/>
        <a:p>
          <a:endParaRPr lang="en-US"/>
        </a:p>
      </dgm:t>
    </dgm:pt>
    <dgm:pt modelId="{3717F945-C7D3-4816-9601-61D0EBE063DD}" type="pres">
      <dgm:prSet presAssocID="{FED2CD31-243B-4A96-93E3-8EABDB87F399}" presName="hierRoot2" presStyleCnt="0">
        <dgm:presLayoutVars>
          <dgm:hierBranch val="init"/>
        </dgm:presLayoutVars>
      </dgm:prSet>
      <dgm:spPr/>
    </dgm:pt>
    <dgm:pt modelId="{A385D9D5-9502-4892-B4FB-6E4B76E9D303}" type="pres">
      <dgm:prSet presAssocID="{FED2CD31-243B-4A96-93E3-8EABDB87F399}" presName="rootComposite" presStyleCnt="0"/>
      <dgm:spPr/>
    </dgm:pt>
    <dgm:pt modelId="{124035C9-7381-48D4-BA09-427BE8E93E53}" type="pres">
      <dgm:prSet presAssocID="{FED2CD31-243B-4A96-93E3-8EABDB87F399}" presName="rootText" presStyleLbl="node3" presStyleIdx="2" presStyleCnt="4" custScaleX="1383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E251FC-CCEA-4B82-A8EB-F06D7F78D793}" type="pres">
      <dgm:prSet presAssocID="{FED2CD31-243B-4A96-93E3-8EABDB87F399}" presName="rootConnector" presStyleLbl="node3" presStyleIdx="2" presStyleCnt="4"/>
      <dgm:spPr/>
      <dgm:t>
        <a:bodyPr/>
        <a:lstStyle/>
        <a:p>
          <a:endParaRPr lang="en-US"/>
        </a:p>
      </dgm:t>
    </dgm:pt>
    <dgm:pt modelId="{FCC59E92-DFD4-4000-AC6C-F6E6EFF2126A}" type="pres">
      <dgm:prSet presAssocID="{FED2CD31-243B-4A96-93E3-8EABDB87F399}" presName="hierChild4" presStyleCnt="0"/>
      <dgm:spPr/>
    </dgm:pt>
    <dgm:pt modelId="{BED91179-1F2D-401C-9FB3-9081B43DD36F}" type="pres">
      <dgm:prSet presAssocID="{FED2CD31-243B-4A96-93E3-8EABDB87F399}" presName="hierChild5" presStyleCnt="0"/>
      <dgm:spPr/>
    </dgm:pt>
    <dgm:pt modelId="{3DF5361B-C492-400B-9152-6298BFC28259}" type="pres">
      <dgm:prSet presAssocID="{440EA904-9008-4C3D-BDC7-ED36250D2D74}" presName="hierChild5" presStyleCnt="0"/>
      <dgm:spPr/>
    </dgm:pt>
    <dgm:pt modelId="{C47FD0E7-201A-4BD2-A298-2D354360BC67}" type="pres">
      <dgm:prSet presAssocID="{E035EFCB-BCCE-4243-8BE6-10BE3DAD3577}" presName="Name64" presStyleLbl="parChTrans1D2" presStyleIdx="3" presStyleCnt="4"/>
      <dgm:spPr/>
      <dgm:t>
        <a:bodyPr/>
        <a:lstStyle/>
        <a:p>
          <a:endParaRPr lang="en-US"/>
        </a:p>
      </dgm:t>
    </dgm:pt>
    <dgm:pt modelId="{49DC8D50-CCCA-41FA-A97A-EAAB85F65F6F}" type="pres">
      <dgm:prSet presAssocID="{0536BBA3-2074-4D12-A2EA-130B205A9674}" presName="hierRoot2" presStyleCnt="0">
        <dgm:presLayoutVars>
          <dgm:hierBranch val="init"/>
        </dgm:presLayoutVars>
      </dgm:prSet>
      <dgm:spPr/>
    </dgm:pt>
    <dgm:pt modelId="{ECF198AC-13A2-4328-B92C-43AE170028B1}" type="pres">
      <dgm:prSet presAssocID="{0536BBA3-2074-4D12-A2EA-130B205A9674}" presName="rootComposite" presStyleCnt="0"/>
      <dgm:spPr/>
    </dgm:pt>
    <dgm:pt modelId="{255B0561-8FDB-421B-B7D6-0849DB993DE8}" type="pres">
      <dgm:prSet presAssocID="{0536BBA3-2074-4D12-A2EA-130B205A9674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F35A92-E96E-4CBD-9C80-DA6559FAC057}" type="pres">
      <dgm:prSet presAssocID="{0536BBA3-2074-4D12-A2EA-130B205A9674}" presName="rootConnector" presStyleLbl="node2" presStyleIdx="3" presStyleCnt="4"/>
      <dgm:spPr/>
      <dgm:t>
        <a:bodyPr/>
        <a:lstStyle/>
        <a:p>
          <a:endParaRPr lang="en-US"/>
        </a:p>
      </dgm:t>
    </dgm:pt>
    <dgm:pt modelId="{A00C085F-2459-4AE2-AD0E-E6B546DC2D98}" type="pres">
      <dgm:prSet presAssocID="{0536BBA3-2074-4D12-A2EA-130B205A9674}" presName="hierChild4" presStyleCnt="0"/>
      <dgm:spPr/>
    </dgm:pt>
    <dgm:pt modelId="{6A52FC8F-465B-480D-9FD3-F1319A094788}" type="pres">
      <dgm:prSet presAssocID="{E37FDBA7-CBAC-4352-9F0A-F379B6928863}" presName="Name64" presStyleLbl="parChTrans1D3" presStyleIdx="3" presStyleCnt="4"/>
      <dgm:spPr/>
      <dgm:t>
        <a:bodyPr/>
        <a:lstStyle/>
        <a:p>
          <a:endParaRPr lang="en-US"/>
        </a:p>
      </dgm:t>
    </dgm:pt>
    <dgm:pt modelId="{443A4EB9-B88E-447C-B4B1-1A1E602F04F5}" type="pres">
      <dgm:prSet presAssocID="{E0CE643C-C90F-4E95-8AD7-9CFE2FB35D6C}" presName="hierRoot2" presStyleCnt="0">
        <dgm:presLayoutVars>
          <dgm:hierBranch val="init"/>
        </dgm:presLayoutVars>
      </dgm:prSet>
      <dgm:spPr/>
    </dgm:pt>
    <dgm:pt modelId="{B319C6F2-7E22-46BC-B86A-653F9FDFFBF0}" type="pres">
      <dgm:prSet presAssocID="{E0CE643C-C90F-4E95-8AD7-9CFE2FB35D6C}" presName="rootComposite" presStyleCnt="0"/>
      <dgm:spPr/>
    </dgm:pt>
    <dgm:pt modelId="{C77C6081-3205-4121-9AE8-407CE6DFFF04}" type="pres">
      <dgm:prSet presAssocID="{E0CE643C-C90F-4E95-8AD7-9CFE2FB35D6C}" presName="rootText" presStyleLbl="node3" presStyleIdx="3" presStyleCnt="4" custScaleX="1383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0E52C8-A93E-49DC-8368-72085686E1B0}" type="pres">
      <dgm:prSet presAssocID="{E0CE643C-C90F-4E95-8AD7-9CFE2FB35D6C}" presName="rootConnector" presStyleLbl="node3" presStyleIdx="3" presStyleCnt="4"/>
      <dgm:spPr/>
      <dgm:t>
        <a:bodyPr/>
        <a:lstStyle/>
        <a:p>
          <a:endParaRPr lang="en-US"/>
        </a:p>
      </dgm:t>
    </dgm:pt>
    <dgm:pt modelId="{6AF41A89-DC7A-4AC1-BCEE-9750ABE1F35E}" type="pres">
      <dgm:prSet presAssocID="{E0CE643C-C90F-4E95-8AD7-9CFE2FB35D6C}" presName="hierChild4" presStyleCnt="0"/>
      <dgm:spPr/>
    </dgm:pt>
    <dgm:pt modelId="{7E4C76DE-101A-4044-8321-F53D10AEAE46}" type="pres">
      <dgm:prSet presAssocID="{E0CE643C-C90F-4E95-8AD7-9CFE2FB35D6C}" presName="hierChild5" presStyleCnt="0"/>
      <dgm:spPr/>
    </dgm:pt>
    <dgm:pt modelId="{7AB802FF-FABB-457F-AB30-BC060E365EA1}" type="pres">
      <dgm:prSet presAssocID="{0536BBA3-2074-4D12-A2EA-130B205A9674}" presName="hierChild5" presStyleCnt="0"/>
      <dgm:spPr/>
    </dgm:pt>
    <dgm:pt modelId="{3E3D3B07-853A-4FB8-9359-55B63BA31754}" type="pres">
      <dgm:prSet presAssocID="{0C558748-2CF0-4A58-B923-C49ECE1B79FD}" presName="hierChild3" presStyleCnt="0"/>
      <dgm:spPr/>
    </dgm:pt>
  </dgm:ptLst>
  <dgm:cxnLst>
    <dgm:cxn modelId="{B607B331-5F14-4B10-9559-BE86199062B3}" type="presOf" srcId="{9415D2C3-5D8D-4A87-BEDF-CB2FBE306ABF}" destId="{14153D1D-CC25-4BA7-98D8-6792B3AD0B09}" srcOrd="1" destOrd="0" presId="urn:microsoft.com/office/officeart/2009/3/layout/HorizontalOrganizationChart"/>
    <dgm:cxn modelId="{38EF39CC-DB91-4B95-BE83-2C8A02B3AB28}" srcId="{0536BBA3-2074-4D12-A2EA-130B205A9674}" destId="{E0CE643C-C90F-4E95-8AD7-9CFE2FB35D6C}" srcOrd="0" destOrd="0" parTransId="{E37FDBA7-CBAC-4352-9F0A-F379B6928863}" sibTransId="{A07965B7-1F12-4AC8-9E48-8DD303A80DE3}"/>
    <dgm:cxn modelId="{B718FACF-5F77-4A5D-B3DA-B333421A12E4}" type="presOf" srcId="{0C558748-2CF0-4A58-B923-C49ECE1B79FD}" destId="{F0C0F453-0DF4-4C1D-A3B7-4F790A179E35}" srcOrd="1" destOrd="0" presId="urn:microsoft.com/office/officeart/2009/3/layout/HorizontalOrganizationChart"/>
    <dgm:cxn modelId="{A72F1A0E-CEFA-4A7F-B372-2F15A7F03841}" type="presOf" srcId="{F7A1F613-2B3B-4F3E-9630-B8308EBF4819}" destId="{27FB9911-7DF3-4BD9-861C-50D19F8F12CB}" srcOrd="0" destOrd="0" presId="urn:microsoft.com/office/officeart/2009/3/layout/HorizontalOrganizationChart"/>
    <dgm:cxn modelId="{3C12C375-7B10-4231-ABCA-DB670091095A}" type="presOf" srcId="{5AF21A79-A15E-4EAA-96B3-777A9509C6D4}" destId="{9979E6C4-123D-432E-9D31-FD4C01152202}" srcOrd="0" destOrd="0" presId="urn:microsoft.com/office/officeart/2009/3/layout/HorizontalOrganizationChart"/>
    <dgm:cxn modelId="{EA65FD36-8E2E-4C8D-B0E4-8A4A5348EECA}" type="presOf" srcId="{779A95E8-9107-487F-B198-8F2B3C1D4D09}" destId="{277D23B5-A997-4B04-9C0E-424408C01D02}" srcOrd="0" destOrd="0" presId="urn:microsoft.com/office/officeart/2009/3/layout/HorizontalOrganizationChart"/>
    <dgm:cxn modelId="{D896C732-0829-46BD-B491-C791BF980C20}" type="presOf" srcId="{DCFE4FD1-9693-441E-B8BE-5D13FABF9F4D}" destId="{6945D274-839A-40B0-AAF7-9941A7381EEB}" srcOrd="1" destOrd="0" presId="urn:microsoft.com/office/officeart/2009/3/layout/HorizontalOrganizationChart"/>
    <dgm:cxn modelId="{4F40E3F3-FC10-4EAA-B9E6-AFFC4AFE04D7}" type="presOf" srcId="{9415D2C3-5D8D-4A87-BEDF-CB2FBE306ABF}" destId="{6DE5F085-54A2-460B-BC49-B43FF0F20864}" srcOrd="0" destOrd="0" presId="urn:microsoft.com/office/officeart/2009/3/layout/HorizontalOrganizationChart"/>
    <dgm:cxn modelId="{816E8453-4B03-408C-B141-81F6405C6058}" type="presOf" srcId="{DCFE4FD1-9693-441E-B8BE-5D13FABF9F4D}" destId="{58D9055C-4C9A-477B-ABE3-E87B2ABDC5A6}" srcOrd="0" destOrd="0" presId="urn:microsoft.com/office/officeart/2009/3/layout/HorizontalOrganizationChart"/>
    <dgm:cxn modelId="{D19385A8-F42C-4D5F-9694-2C46B10A5CE6}" type="presOf" srcId="{E0CE643C-C90F-4E95-8AD7-9CFE2FB35D6C}" destId="{C77C6081-3205-4121-9AE8-407CE6DFFF04}" srcOrd="0" destOrd="0" presId="urn:microsoft.com/office/officeart/2009/3/layout/HorizontalOrganizationChart"/>
    <dgm:cxn modelId="{B1A730DC-E702-4F7E-AAEA-86252DA7A71F}" srcId="{0C558748-2CF0-4A58-B923-C49ECE1B79FD}" destId="{71C86C45-DB05-4E17-932E-316C747AEB84}" srcOrd="0" destOrd="0" parTransId="{5AF21A79-A15E-4EAA-96B3-777A9509C6D4}" sibTransId="{315000E1-FE50-46B5-AEB4-369EC65699BD}"/>
    <dgm:cxn modelId="{B124B01D-A8A3-4AB1-8C17-19A81C557924}" srcId="{779A95E8-9107-487F-B198-8F2B3C1D4D09}" destId="{9415D2C3-5D8D-4A87-BEDF-CB2FBE306ABF}" srcOrd="0" destOrd="0" parTransId="{3A9ABCC9-BECB-40C1-AC5B-1CF833E43E1E}" sibTransId="{A23FF87C-A6C7-4FA3-8C06-D0DFD23AABC5}"/>
    <dgm:cxn modelId="{A0DCED96-D62C-4640-A1F7-16B75DC214E5}" type="presOf" srcId="{38C8B014-2688-49C6-A69F-7FA7387E2EDB}" destId="{7455A952-348C-4BE6-849A-78E8C95CFB58}" srcOrd="0" destOrd="0" presId="urn:microsoft.com/office/officeart/2009/3/layout/HorizontalOrganizationChart"/>
    <dgm:cxn modelId="{4A1B57DC-6CEA-4AC8-A7D6-235D119BA8FC}" type="presOf" srcId="{0536BBA3-2074-4D12-A2EA-130B205A9674}" destId="{255B0561-8FDB-421B-B7D6-0849DB993DE8}" srcOrd="0" destOrd="0" presId="urn:microsoft.com/office/officeart/2009/3/layout/HorizontalOrganizationChart"/>
    <dgm:cxn modelId="{39A234FD-4FDF-46AB-B19B-1CB615F1620E}" type="presOf" srcId="{71C86C45-DB05-4E17-932E-316C747AEB84}" destId="{6CAF13B2-4E7A-42E9-B328-3C356B42B2DA}" srcOrd="1" destOrd="0" presId="urn:microsoft.com/office/officeart/2009/3/layout/HorizontalOrganizationChart"/>
    <dgm:cxn modelId="{1D55BF99-A8BF-47FD-9FB8-8F719A6C5F4A}" srcId="{20352A0A-4812-45FD-BD5E-52690676B1C1}" destId="{0C558748-2CF0-4A58-B923-C49ECE1B79FD}" srcOrd="0" destOrd="0" parTransId="{15314C94-FB21-4F79-A66D-AA37CE70371F}" sibTransId="{134B3255-514F-4D07-B70B-0148D3049BE0}"/>
    <dgm:cxn modelId="{137CE7F0-B73B-4A02-A98D-A1CA0782B2D0}" srcId="{0C558748-2CF0-4A58-B923-C49ECE1B79FD}" destId="{440EA904-9008-4C3D-BDC7-ED36250D2D74}" srcOrd="2" destOrd="0" parTransId="{38C8B014-2688-49C6-A69F-7FA7387E2EDB}" sibTransId="{EDC5AED5-D644-49B7-B375-BF01B70F238C}"/>
    <dgm:cxn modelId="{F56A0730-87D8-4D28-B559-94AA507BF105}" type="presOf" srcId="{0C558748-2CF0-4A58-B923-C49ECE1B79FD}" destId="{A19C69CB-F5AB-46EC-BEF9-6CDBBEAE2BAB}" srcOrd="0" destOrd="0" presId="urn:microsoft.com/office/officeart/2009/3/layout/HorizontalOrganizationChart"/>
    <dgm:cxn modelId="{BD96CFEA-587F-4A1C-83C1-811B00B91A61}" type="presOf" srcId="{FED2CD31-243B-4A96-93E3-8EABDB87F399}" destId="{124035C9-7381-48D4-BA09-427BE8E93E53}" srcOrd="0" destOrd="0" presId="urn:microsoft.com/office/officeart/2009/3/layout/HorizontalOrganizationChart"/>
    <dgm:cxn modelId="{8B074F0C-272F-464D-9FD9-1441B3A9095E}" type="presOf" srcId="{779A95E8-9107-487F-B198-8F2B3C1D4D09}" destId="{8B910FA0-86D7-435F-B6EC-B17355A6857D}" srcOrd="1" destOrd="0" presId="urn:microsoft.com/office/officeart/2009/3/layout/HorizontalOrganizationChart"/>
    <dgm:cxn modelId="{DA5F7560-918C-4808-985B-BFF8390AAAC7}" srcId="{71C86C45-DB05-4E17-932E-316C747AEB84}" destId="{DCFE4FD1-9693-441E-B8BE-5D13FABF9F4D}" srcOrd="0" destOrd="0" parTransId="{D9CBD07D-2980-4787-B7B4-D0B2E31B68E3}" sibTransId="{7065BE14-B292-49E0-9BDA-466B2EBB8796}"/>
    <dgm:cxn modelId="{9FC6778F-A65C-4DB7-9E83-68DAC34B853A}" type="presOf" srcId="{E0CE643C-C90F-4E95-8AD7-9CFE2FB35D6C}" destId="{850E52C8-A93E-49DC-8368-72085686E1B0}" srcOrd="1" destOrd="0" presId="urn:microsoft.com/office/officeart/2009/3/layout/HorizontalOrganizationChart"/>
    <dgm:cxn modelId="{32A86BC9-4E45-496B-B92F-F4A4F78935AE}" type="presOf" srcId="{E035EFCB-BCCE-4243-8BE6-10BE3DAD3577}" destId="{C47FD0E7-201A-4BD2-A298-2D354360BC67}" srcOrd="0" destOrd="0" presId="urn:microsoft.com/office/officeart/2009/3/layout/HorizontalOrganizationChart"/>
    <dgm:cxn modelId="{AA53DE6C-7520-4FBD-9C72-52A009F77D50}" type="presOf" srcId="{FED2CD31-243B-4A96-93E3-8EABDB87F399}" destId="{8BE251FC-CCEA-4B82-A8EB-F06D7F78D793}" srcOrd="1" destOrd="0" presId="urn:microsoft.com/office/officeart/2009/3/layout/HorizontalOrganizationChart"/>
    <dgm:cxn modelId="{80C7084C-E71D-4BDE-85BF-043BFFE007D7}" type="presOf" srcId="{440EA904-9008-4C3D-BDC7-ED36250D2D74}" destId="{6519D33F-9459-4147-AA61-A3D22B5021FA}" srcOrd="0" destOrd="0" presId="urn:microsoft.com/office/officeart/2009/3/layout/HorizontalOrganizationChart"/>
    <dgm:cxn modelId="{D7ABBF60-1201-4387-932C-1BF3608481EA}" type="presOf" srcId="{20352A0A-4812-45FD-BD5E-52690676B1C1}" destId="{6E7140E7-CE31-40F9-A72B-8BCB0D91D17F}" srcOrd="0" destOrd="0" presId="urn:microsoft.com/office/officeart/2009/3/layout/HorizontalOrganizationChart"/>
    <dgm:cxn modelId="{8864FEFA-4C8F-44DE-8928-8EEECDA86256}" type="presOf" srcId="{D9CBD07D-2980-4787-B7B4-D0B2E31B68E3}" destId="{E66D3876-18C0-47A4-ACB5-A50A18015676}" srcOrd="0" destOrd="0" presId="urn:microsoft.com/office/officeart/2009/3/layout/HorizontalOrganizationChart"/>
    <dgm:cxn modelId="{97D99495-9FBF-491B-A7E8-951063F54BD6}" type="presOf" srcId="{0536BBA3-2074-4D12-A2EA-130B205A9674}" destId="{1AF35A92-E96E-4CBD-9C80-DA6559FAC057}" srcOrd="1" destOrd="0" presId="urn:microsoft.com/office/officeart/2009/3/layout/HorizontalOrganizationChart"/>
    <dgm:cxn modelId="{15B02A9F-E261-45F9-A72B-35DA5E9C8042}" type="presOf" srcId="{D9876EAB-B977-4FDB-A40B-D603214BBCB9}" destId="{6F6AC470-24B4-418B-B834-028EB1DF8C06}" srcOrd="0" destOrd="0" presId="urn:microsoft.com/office/officeart/2009/3/layout/HorizontalOrganizationChart"/>
    <dgm:cxn modelId="{57E5D272-A6B5-42C6-87BA-776C8BCC055C}" type="presOf" srcId="{440EA904-9008-4C3D-BDC7-ED36250D2D74}" destId="{B10AE971-04AF-4226-B027-FCC1E696287A}" srcOrd="1" destOrd="0" presId="urn:microsoft.com/office/officeart/2009/3/layout/HorizontalOrganizationChart"/>
    <dgm:cxn modelId="{F5DCF99A-1CD0-43AF-9405-6574F3AC3608}" srcId="{440EA904-9008-4C3D-BDC7-ED36250D2D74}" destId="{FED2CD31-243B-4A96-93E3-8EABDB87F399}" srcOrd="0" destOrd="0" parTransId="{D9876EAB-B977-4FDB-A40B-D603214BBCB9}" sibTransId="{E09AAAB0-25A8-42AD-89DB-FF4DE8553371}"/>
    <dgm:cxn modelId="{B3DF7F61-3E36-4607-9FD2-26F3EC25031B}" type="presOf" srcId="{71C86C45-DB05-4E17-932E-316C747AEB84}" destId="{07DCE553-EA73-4F02-8755-10FC2EF4EABE}" srcOrd="0" destOrd="0" presId="urn:microsoft.com/office/officeart/2009/3/layout/HorizontalOrganizationChart"/>
    <dgm:cxn modelId="{BD9FD744-8676-4208-8D43-A0F54A753BA9}" type="presOf" srcId="{E37FDBA7-CBAC-4352-9F0A-F379B6928863}" destId="{6A52FC8F-465B-480D-9FD3-F1319A094788}" srcOrd="0" destOrd="0" presId="urn:microsoft.com/office/officeart/2009/3/layout/HorizontalOrganizationChart"/>
    <dgm:cxn modelId="{EF528043-4D46-490A-9C77-1F3DE8F4183F}" srcId="{0C558748-2CF0-4A58-B923-C49ECE1B79FD}" destId="{779A95E8-9107-487F-B198-8F2B3C1D4D09}" srcOrd="1" destOrd="0" parTransId="{F7A1F613-2B3B-4F3E-9630-B8308EBF4819}" sibTransId="{89E9C625-ACBA-4E81-8C3C-BB80EAB921FF}"/>
    <dgm:cxn modelId="{B295E2C2-7869-4D34-929A-C3643F30D0CE}" srcId="{0C558748-2CF0-4A58-B923-C49ECE1B79FD}" destId="{0536BBA3-2074-4D12-A2EA-130B205A9674}" srcOrd="3" destOrd="0" parTransId="{E035EFCB-BCCE-4243-8BE6-10BE3DAD3577}" sibTransId="{E1629DA5-40F5-4256-B8A7-8946E1FD322D}"/>
    <dgm:cxn modelId="{772CC16B-A923-469E-9196-62409E4B1390}" type="presOf" srcId="{3A9ABCC9-BECB-40C1-AC5B-1CF833E43E1E}" destId="{5F6D7FE9-EB65-4303-8680-B1AF1B95FF09}" srcOrd="0" destOrd="0" presId="urn:microsoft.com/office/officeart/2009/3/layout/HorizontalOrganizationChart"/>
    <dgm:cxn modelId="{6CA33FBB-A77C-4F36-8B5A-577113E4C0FE}" type="presParOf" srcId="{6E7140E7-CE31-40F9-A72B-8BCB0D91D17F}" destId="{AE37035F-869B-4C3B-9607-5FDCDC7FA5C1}" srcOrd="0" destOrd="0" presId="urn:microsoft.com/office/officeart/2009/3/layout/HorizontalOrganizationChart"/>
    <dgm:cxn modelId="{E1A3A2FC-1176-48C6-BE88-6AC69F8CF2D7}" type="presParOf" srcId="{AE37035F-869B-4C3B-9607-5FDCDC7FA5C1}" destId="{446B1D2D-FE39-4F0D-A081-1B2946E7C27D}" srcOrd="0" destOrd="0" presId="urn:microsoft.com/office/officeart/2009/3/layout/HorizontalOrganizationChart"/>
    <dgm:cxn modelId="{FF8F3E64-9DE6-43C4-9A70-E1C92BB9AC4E}" type="presParOf" srcId="{446B1D2D-FE39-4F0D-A081-1B2946E7C27D}" destId="{A19C69CB-F5AB-46EC-BEF9-6CDBBEAE2BAB}" srcOrd="0" destOrd="0" presId="urn:microsoft.com/office/officeart/2009/3/layout/HorizontalOrganizationChart"/>
    <dgm:cxn modelId="{F4DDA417-33E0-44EF-97B1-DA40CD86D96F}" type="presParOf" srcId="{446B1D2D-FE39-4F0D-A081-1B2946E7C27D}" destId="{F0C0F453-0DF4-4C1D-A3B7-4F790A179E35}" srcOrd="1" destOrd="0" presId="urn:microsoft.com/office/officeart/2009/3/layout/HorizontalOrganizationChart"/>
    <dgm:cxn modelId="{743FD7C5-3E03-4753-B396-A892742AD3A6}" type="presParOf" srcId="{AE37035F-869B-4C3B-9607-5FDCDC7FA5C1}" destId="{72450170-FE8D-4E99-BEBA-D6DC67A96F6A}" srcOrd="1" destOrd="0" presId="urn:microsoft.com/office/officeart/2009/3/layout/HorizontalOrganizationChart"/>
    <dgm:cxn modelId="{AB0827B7-FDBF-4079-9CED-46C3C4B41F46}" type="presParOf" srcId="{72450170-FE8D-4E99-BEBA-D6DC67A96F6A}" destId="{9979E6C4-123D-432E-9D31-FD4C01152202}" srcOrd="0" destOrd="0" presId="urn:microsoft.com/office/officeart/2009/3/layout/HorizontalOrganizationChart"/>
    <dgm:cxn modelId="{C58BFE81-2226-40E2-9C78-F15BA401A95B}" type="presParOf" srcId="{72450170-FE8D-4E99-BEBA-D6DC67A96F6A}" destId="{B71041E9-6EDF-4E00-9977-4CA28D7733F6}" srcOrd="1" destOrd="0" presId="urn:microsoft.com/office/officeart/2009/3/layout/HorizontalOrganizationChart"/>
    <dgm:cxn modelId="{DA234C8B-CB12-4235-8A42-FAAD6B9D2CCB}" type="presParOf" srcId="{B71041E9-6EDF-4E00-9977-4CA28D7733F6}" destId="{C91ECB41-C637-42AF-87CE-9B47A5243CDD}" srcOrd="0" destOrd="0" presId="urn:microsoft.com/office/officeart/2009/3/layout/HorizontalOrganizationChart"/>
    <dgm:cxn modelId="{ED5FC471-750F-4705-9559-7371E4AF7270}" type="presParOf" srcId="{C91ECB41-C637-42AF-87CE-9B47A5243CDD}" destId="{07DCE553-EA73-4F02-8755-10FC2EF4EABE}" srcOrd="0" destOrd="0" presId="urn:microsoft.com/office/officeart/2009/3/layout/HorizontalOrganizationChart"/>
    <dgm:cxn modelId="{AF7FACD5-BA30-4E3B-9CAE-D197A522D639}" type="presParOf" srcId="{C91ECB41-C637-42AF-87CE-9B47A5243CDD}" destId="{6CAF13B2-4E7A-42E9-B328-3C356B42B2DA}" srcOrd="1" destOrd="0" presId="urn:microsoft.com/office/officeart/2009/3/layout/HorizontalOrganizationChart"/>
    <dgm:cxn modelId="{EFEABAEE-48B9-4C68-A438-65D1D36A1B42}" type="presParOf" srcId="{B71041E9-6EDF-4E00-9977-4CA28D7733F6}" destId="{3B6F303E-3256-4CCE-96EB-2FA80C224533}" srcOrd="1" destOrd="0" presId="urn:microsoft.com/office/officeart/2009/3/layout/HorizontalOrganizationChart"/>
    <dgm:cxn modelId="{504948B0-031A-4A70-8BF4-8D6156BE7E6C}" type="presParOf" srcId="{3B6F303E-3256-4CCE-96EB-2FA80C224533}" destId="{E66D3876-18C0-47A4-ACB5-A50A18015676}" srcOrd="0" destOrd="0" presId="urn:microsoft.com/office/officeart/2009/3/layout/HorizontalOrganizationChart"/>
    <dgm:cxn modelId="{C81380FD-F4D4-4835-B043-297A998E9DD0}" type="presParOf" srcId="{3B6F303E-3256-4CCE-96EB-2FA80C224533}" destId="{F938D220-F37C-4808-98E5-D2F6A9C5983B}" srcOrd="1" destOrd="0" presId="urn:microsoft.com/office/officeart/2009/3/layout/HorizontalOrganizationChart"/>
    <dgm:cxn modelId="{E61ECFE0-9493-457A-B9BF-95843281DEAA}" type="presParOf" srcId="{F938D220-F37C-4808-98E5-D2F6A9C5983B}" destId="{A60BA920-3595-482F-B851-FDB0C4B6B1F3}" srcOrd="0" destOrd="0" presId="urn:microsoft.com/office/officeart/2009/3/layout/HorizontalOrganizationChart"/>
    <dgm:cxn modelId="{09BF5E83-F1A2-48DF-89D7-15FF8AA5BB11}" type="presParOf" srcId="{A60BA920-3595-482F-B851-FDB0C4B6B1F3}" destId="{58D9055C-4C9A-477B-ABE3-E87B2ABDC5A6}" srcOrd="0" destOrd="0" presId="urn:microsoft.com/office/officeart/2009/3/layout/HorizontalOrganizationChart"/>
    <dgm:cxn modelId="{EF02D8E7-8B05-4577-9F00-4BD633C14B21}" type="presParOf" srcId="{A60BA920-3595-482F-B851-FDB0C4B6B1F3}" destId="{6945D274-839A-40B0-AAF7-9941A7381EEB}" srcOrd="1" destOrd="0" presId="urn:microsoft.com/office/officeart/2009/3/layout/HorizontalOrganizationChart"/>
    <dgm:cxn modelId="{0E3003E0-4B10-40C9-AC57-67785BBB79FA}" type="presParOf" srcId="{F938D220-F37C-4808-98E5-D2F6A9C5983B}" destId="{D057F7E6-0A31-4211-8C41-EAEA3A3590D8}" srcOrd="1" destOrd="0" presId="urn:microsoft.com/office/officeart/2009/3/layout/HorizontalOrganizationChart"/>
    <dgm:cxn modelId="{D7C28E6B-05F9-4CAE-921A-23EA0CF210D0}" type="presParOf" srcId="{F938D220-F37C-4808-98E5-D2F6A9C5983B}" destId="{1942CDA5-EB29-4A72-919B-C19A297E4EDA}" srcOrd="2" destOrd="0" presId="urn:microsoft.com/office/officeart/2009/3/layout/HorizontalOrganizationChart"/>
    <dgm:cxn modelId="{864E28DA-25EE-4706-8D1D-7F2DC467BCA8}" type="presParOf" srcId="{B71041E9-6EDF-4E00-9977-4CA28D7733F6}" destId="{C8636D22-7D6D-42CB-8000-59B8E58DE4DC}" srcOrd="2" destOrd="0" presId="urn:microsoft.com/office/officeart/2009/3/layout/HorizontalOrganizationChart"/>
    <dgm:cxn modelId="{9FDD3DA3-7337-4F41-B862-A6A0F5168F8B}" type="presParOf" srcId="{72450170-FE8D-4E99-BEBA-D6DC67A96F6A}" destId="{27FB9911-7DF3-4BD9-861C-50D19F8F12CB}" srcOrd="2" destOrd="0" presId="urn:microsoft.com/office/officeart/2009/3/layout/HorizontalOrganizationChart"/>
    <dgm:cxn modelId="{3341CCDD-B23D-45CA-85A9-78AC33C5100F}" type="presParOf" srcId="{72450170-FE8D-4E99-BEBA-D6DC67A96F6A}" destId="{2E67743F-41EC-43B6-A750-1462CBC249A0}" srcOrd="3" destOrd="0" presId="urn:microsoft.com/office/officeart/2009/3/layout/HorizontalOrganizationChart"/>
    <dgm:cxn modelId="{173CE1B1-874E-4990-B364-0DA96B038A02}" type="presParOf" srcId="{2E67743F-41EC-43B6-A750-1462CBC249A0}" destId="{033D2188-7C55-4D55-AC53-DECA9B867BCD}" srcOrd="0" destOrd="0" presId="urn:microsoft.com/office/officeart/2009/3/layout/HorizontalOrganizationChart"/>
    <dgm:cxn modelId="{4D6AF8E4-C2DF-428E-99D1-C9B0C43AEA4B}" type="presParOf" srcId="{033D2188-7C55-4D55-AC53-DECA9B867BCD}" destId="{277D23B5-A997-4B04-9C0E-424408C01D02}" srcOrd="0" destOrd="0" presId="urn:microsoft.com/office/officeart/2009/3/layout/HorizontalOrganizationChart"/>
    <dgm:cxn modelId="{8047D840-D29F-46DC-893B-886E7F58B576}" type="presParOf" srcId="{033D2188-7C55-4D55-AC53-DECA9B867BCD}" destId="{8B910FA0-86D7-435F-B6EC-B17355A6857D}" srcOrd="1" destOrd="0" presId="urn:microsoft.com/office/officeart/2009/3/layout/HorizontalOrganizationChart"/>
    <dgm:cxn modelId="{686A0EBF-EF91-4EB7-85B2-7AD8C711233D}" type="presParOf" srcId="{2E67743F-41EC-43B6-A750-1462CBC249A0}" destId="{0E665B4C-B7B1-43B8-B309-1320135074BA}" srcOrd="1" destOrd="0" presId="urn:microsoft.com/office/officeart/2009/3/layout/HorizontalOrganizationChart"/>
    <dgm:cxn modelId="{E59C8FD0-D7C8-478F-A058-D7149C0282C9}" type="presParOf" srcId="{0E665B4C-B7B1-43B8-B309-1320135074BA}" destId="{5F6D7FE9-EB65-4303-8680-B1AF1B95FF09}" srcOrd="0" destOrd="0" presId="urn:microsoft.com/office/officeart/2009/3/layout/HorizontalOrganizationChart"/>
    <dgm:cxn modelId="{BE4DD597-E63C-4A52-8462-BCC22C2CD2BA}" type="presParOf" srcId="{0E665B4C-B7B1-43B8-B309-1320135074BA}" destId="{596DF61E-BDEF-431B-8D81-2E2FC61B9FB8}" srcOrd="1" destOrd="0" presId="urn:microsoft.com/office/officeart/2009/3/layout/HorizontalOrganizationChart"/>
    <dgm:cxn modelId="{3A646F9F-6C1E-4392-B11B-D7DE5046D760}" type="presParOf" srcId="{596DF61E-BDEF-431B-8D81-2E2FC61B9FB8}" destId="{753BE290-401B-42C8-A63C-2A4251228EA3}" srcOrd="0" destOrd="0" presId="urn:microsoft.com/office/officeart/2009/3/layout/HorizontalOrganizationChart"/>
    <dgm:cxn modelId="{3CBE9454-623C-458A-B672-694FE86BE2DE}" type="presParOf" srcId="{753BE290-401B-42C8-A63C-2A4251228EA3}" destId="{6DE5F085-54A2-460B-BC49-B43FF0F20864}" srcOrd="0" destOrd="0" presId="urn:microsoft.com/office/officeart/2009/3/layout/HorizontalOrganizationChart"/>
    <dgm:cxn modelId="{E7BF7243-3128-4CBB-ABB0-7DCFC6247D47}" type="presParOf" srcId="{753BE290-401B-42C8-A63C-2A4251228EA3}" destId="{14153D1D-CC25-4BA7-98D8-6792B3AD0B09}" srcOrd="1" destOrd="0" presId="urn:microsoft.com/office/officeart/2009/3/layout/HorizontalOrganizationChart"/>
    <dgm:cxn modelId="{610572DB-F7F9-48BB-9142-BF9577661CC5}" type="presParOf" srcId="{596DF61E-BDEF-431B-8D81-2E2FC61B9FB8}" destId="{98D7904D-EA80-4F1A-B87F-6820475D21E3}" srcOrd="1" destOrd="0" presId="urn:microsoft.com/office/officeart/2009/3/layout/HorizontalOrganizationChart"/>
    <dgm:cxn modelId="{7E4D65B5-C55E-4D6A-B1D5-702E48185B59}" type="presParOf" srcId="{596DF61E-BDEF-431B-8D81-2E2FC61B9FB8}" destId="{0FC27B6A-C313-4692-A856-48D8CFEA9521}" srcOrd="2" destOrd="0" presId="urn:microsoft.com/office/officeart/2009/3/layout/HorizontalOrganizationChart"/>
    <dgm:cxn modelId="{E83DCE86-C8B3-4598-B746-6F551EDF55D1}" type="presParOf" srcId="{2E67743F-41EC-43B6-A750-1462CBC249A0}" destId="{89F4097D-D3B5-4E65-A961-C488CD418B10}" srcOrd="2" destOrd="0" presId="urn:microsoft.com/office/officeart/2009/3/layout/HorizontalOrganizationChart"/>
    <dgm:cxn modelId="{A3CB7FC9-F528-4493-B4CB-664C8C943620}" type="presParOf" srcId="{72450170-FE8D-4E99-BEBA-D6DC67A96F6A}" destId="{7455A952-348C-4BE6-849A-78E8C95CFB58}" srcOrd="4" destOrd="0" presId="urn:microsoft.com/office/officeart/2009/3/layout/HorizontalOrganizationChart"/>
    <dgm:cxn modelId="{582C01E1-2D89-4498-BEAD-D98E1D6A19B0}" type="presParOf" srcId="{72450170-FE8D-4E99-BEBA-D6DC67A96F6A}" destId="{770DBA39-6D31-4493-8D51-7DB69A21C3C6}" srcOrd="5" destOrd="0" presId="urn:microsoft.com/office/officeart/2009/3/layout/HorizontalOrganizationChart"/>
    <dgm:cxn modelId="{0788F50C-4474-45E6-9026-0FEA0715A089}" type="presParOf" srcId="{770DBA39-6D31-4493-8D51-7DB69A21C3C6}" destId="{223FD24F-EB65-442F-B611-ED5C37341539}" srcOrd="0" destOrd="0" presId="urn:microsoft.com/office/officeart/2009/3/layout/HorizontalOrganizationChart"/>
    <dgm:cxn modelId="{598C644C-5411-4B6A-9DAC-A31DE74D4189}" type="presParOf" srcId="{223FD24F-EB65-442F-B611-ED5C37341539}" destId="{6519D33F-9459-4147-AA61-A3D22B5021FA}" srcOrd="0" destOrd="0" presId="urn:microsoft.com/office/officeart/2009/3/layout/HorizontalOrganizationChart"/>
    <dgm:cxn modelId="{6A7789A3-50BA-4335-97CC-2C3E4FE1821D}" type="presParOf" srcId="{223FD24F-EB65-442F-B611-ED5C37341539}" destId="{B10AE971-04AF-4226-B027-FCC1E696287A}" srcOrd="1" destOrd="0" presId="urn:microsoft.com/office/officeart/2009/3/layout/HorizontalOrganizationChart"/>
    <dgm:cxn modelId="{2DF0AF04-735F-4AC4-AB30-0885F861D5B2}" type="presParOf" srcId="{770DBA39-6D31-4493-8D51-7DB69A21C3C6}" destId="{4D5A0985-08C7-4FA5-A8C8-D656EBEB6537}" srcOrd="1" destOrd="0" presId="urn:microsoft.com/office/officeart/2009/3/layout/HorizontalOrganizationChart"/>
    <dgm:cxn modelId="{A6CE18D6-E3F1-4702-B787-CDA5BF165E18}" type="presParOf" srcId="{4D5A0985-08C7-4FA5-A8C8-D656EBEB6537}" destId="{6F6AC470-24B4-418B-B834-028EB1DF8C06}" srcOrd="0" destOrd="0" presId="urn:microsoft.com/office/officeart/2009/3/layout/HorizontalOrganizationChart"/>
    <dgm:cxn modelId="{C829296D-FD01-41D6-A82C-50FACE5BA76A}" type="presParOf" srcId="{4D5A0985-08C7-4FA5-A8C8-D656EBEB6537}" destId="{3717F945-C7D3-4816-9601-61D0EBE063DD}" srcOrd="1" destOrd="0" presId="urn:microsoft.com/office/officeart/2009/3/layout/HorizontalOrganizationChart"/>
    <dgm:cxn modelId="{67BFD322-5F66-4E65-82D9-31E3E572C9D7}" type="presParOf" srcId="{3717F945-C7D3-4816-9601-61D0EBE063DD}" destId="{A385D9D5-9502-4892-B4FB-6E4B76E9D303}" srcOrd="0" destOrd="0" presId="urn:microsoft.com/office/officeart/2009/3/layout/HorizontalOrganizationChart"/>
    <dgm:cxn modelId="{260391F8-0B58-418A-8650-3A703DB31A5F}" type="presParOf" srcId="{A385D9D5-9502-4892-B4FB-6E4B76E9D303}" destId="{124035C9-7381-48D4-BA09-427BE8E93E53}" srcOrd="0" destOrd="0" presId="urn:microsoft.com/office/officeart/2009/3/layout/HorizontalOrganizationChart"/>
    <dgm:cxn modelId="{FEC29C13-63A9-4D9B-BF9E-F60B3F402CC6}" type="presParOf" srcId="{A385D9D5-9502-4892-B4FB-6E4B76E9D303}" destId="{8BE251FC-CCEA-4B82-A8EB-F06D7F78D793}" srcOrd="1" destOrd="0" presId="urn:microsoft.com/office/officeart/2009/3/layout/HorizontalOrganizationChart"/>
    <dgm:cxn modelId="{1CCEE6F1-9876-42A0-AFDC-ED36288DD21C}" type="presParOf" srcId="{3717F945-C7D3-4816-9601-61D0EBE063DD}" destId="{FCC59E92-DFD4-4000-AC6C-F6E6EFF2126A}" srcOrd="1" destOrd="0" presId="urn:microsoft.com/office/officeart/2009/3/layout/HorizontalOrganizationChart"/>
    <dgm:cxn modelId="{DBDD9FC0-81E2-4A58-B558-C81DD52070CB}" type="presParOf" srcId="{3717F945-C7D3-4816-9601-61D0EBE063DD}" destId="{BED91179-1F2D-401C-9FB3-9081B43DD36F}" srcOrd="2" destOrd="0" presId="urn:microsoft.com/office/officeart/2009/3/layout/HorizontalOrganizationChart"/>
    <dgm:cxn modelId="{9A7077A0-3C1B-4A92-A224-32E3D8650257}" type="presParOf" srcId="{770DBA39-6D31-4493-8D51-7DB69A21C3C6}" destId="{3DF5361B-C492-400B-9152-6298BFC28259}" srcOrd="2" destOrd="0" presId="urn:microsoft.com/office/officeart/2009/3/layout/HorizontalOrganizationChart"/>
    <dgm:cxn modelId="{93FB4DAB-C54C-4702-AE5D-FE576B2FD5C8}" type="presParOf" srcId="{72450170-FE8D-4E99-BEBA-D6DC67A96F6A}" destId="{C47FD0E7-201A-4BD2-A298-2D354360BC67}" srcOrd="6" destOrd="0" presId="urn:microsoft.com/office/officeart/2009/3/layout/HorizontalOrganizationChart"/>
    <dgm:cxn modelId="{CCCD2FC3-60DE-41DE-B104-AC870652AAB1}" type="presParOf" srcId="{72450170-FE8D-4E99-BEBA-D6DC67A96F6A}" destId="{49DC8D50-CCCA-41FA-A97A-EAAB85F65F6F}" srcOrd="7" destOrd="0" presId="urn:microsoft.com/office/officeart/2009/3/layout/HorizontalOrganizationChart"/>
    <dgm:cxn modelId="{FFDBB290-C8DE-45AD-A5C5-590D69925D78}" type="presParOf" srcId="{49DC8D50-CCCA-41FA-A97A-EAAB85F65F6F}" destId="{ECF198AC-13A2-4328-B92C-43AE170028B1}" srcOrd="0" destOrd="0" presId="urn:microsoft.com/office/officeart/2009/3/layout/HorizontalOrganizationChart"/>
    <dgm:cxn modelId="{1B8FC5E9-ABF0-40F7-940C-43D9FCE01FEF}" type="presParOf" srcId="{ECF198AC-13A2-4328-B92C-43AE170028B1}" destId="{255B0561-8FDB-421B-B7D6-0849DB993DE8}" srcOrd="0" destOrd="0" presId="urn:microsoft.com/office/officeart/2009/3/layout/HorizontalOrganizationChart"/>
    <dgm:cxn modelId="{61298F00-4A16-41E6-9100-1D7E357C0A17}" type="presParOf" srcId="{ECF198AC-13A2-4328-B92C-43AE170028B1}" destId="{1AF35A92-E96E-4CBD-9C80-DA6559FAC057}" srcOrd="1" destOrd="0" presId="urn:microsoft.com/office/officeart/2009/3/layout/HorizontalOrganizationChart"/>
    <dgm:cxn modelId="{F6F875DC-1ACD-4A44-9B5D-CF692AC485D1}" type="presParOf" srcId="{49DC8D50-CCCA-41FA-A97A-EAAB85F65F6F}" destId="{A00C085F-2459-4AE2-AD0E-E6B546DC2D98}" srcOrd="1" destOrd="0" presId="urn:microsoft.com/office/officeart/2009/3/layout/HorizontalOrganizationChart"/>
    <dgm:cxn modelId="{FF60215D-3362-4E22-9315-BC68640074AC}" type="presParOf" srcId="{A00C085F-2459-4AE2-AD0E-E6B546DC2D98}" destId="{6A52FC8F-465B-480D-9FD3-F1319A094788}" srcOrd="0" destOrd="0" presId="urn:microsoft.com/office/officeart/2009/3/layout/HorizontalOrganizationChart"/>
    <dgm:cxn modelId="{B5B5A370-6648-4351-A1D8-59C5E0EB6B9C}" type="presParOf" srcId="{A00C085F-2459-4AE2-AD0E-E6B546DC2D98}" destId="{443A4EB9-B88E-447C-B4B1-1A1E602F04F5}" srcOrd="1" destOrd="0" presId="urn:microsoft.com/office/officeart/2009/3/layout/HorizontalOrganizationChart"/>
    <dgm:cxn modelId="{C04E88F1-14C1-4B40-9CB4-4DE1476CDEC3}" type="presParOf" srcId="{443A4EB9-B88E-447C-B4B1-1A1E602F04F5}" destId="{B319C6F2-7E22-46BC-B86A-653F9FDFFBF0}" srcOrd="0" destOrd="0" presId="urn:microsoft.com/office/officeart/2009/3/layout/HorizontalOrganizationChart"/>
    <dgm:cxn modelId="{6314BAD5-DA76-41FE-868E-37A2F4A29FB0}" type="presParOf" srcId="{B319C6F2-7E22-46BC-B86A-653F9FDFFBF0}" destId="{C77C6081-3205-4121-9AE8-407CE6DFFF04}" srcOrd="0" destOrd="0" presId="urn:microsoft.com/office/officeart/2009/3/layout/HorizontalOrganizationChart"/>
    <dgm:cxn modelId="{6F3CA45F-7A30-467E-9724-A356C2AE85CA}" type="presParOf" srcId="{B319C6F2-7E22-46BC-B86A-653F9FDFFBF0}" destId="{850E52C8-A93E-49DC-8368-72085686E1B0}" srcOrd="1" destOrd="0" presId="urn:microsoft.com/office/officeart/2009/3/layout/HorizontalOrganizationChart"/>
    <dgm:cxn modelId="{B57DF390-EFB0-4717-891B-36DD0498C2EA}" type="presParOf" srcId="{443A4EB9-B88E-447C-B4B1-1A1E602F04F5}" destId="{6AF41A89-DC7A-4AC1-BCEE-9750ABE1F35E}" srcOrd="1" destOrd="0" presId="urn:microsoft.com/office/officeart/2009/3/layout/HorizontalOrganizationChart"/>
    <dgm:cxn modelId="{F3B88A1A-C561-4112-9ECE-8E124C9CDEBB}" type="presParOf" srcId="{443A4EB9-B88E-447C-B4B1-1A1E602F04F5}" destId="{7E4C76DE-101A-4044-8321-F53D10AEAE46}" srcOrd="2" destOrd="0" presId="urn:microsoft.com/office/officeart/2009/3/layout/HorizontalOrganizationChart"/>
    <dgm:cxn modelId="{7775209F-BCC7-490E-8BCD-097ACB964380}" type="presParOf" srcId="{49DC8D50-CCCA-41FA-A97A-EAAB85F65F6F}" destId="{7AB802FF-FABB-457F-AB30-BC060E365EA1}" srcOrd="2" destOrd="0" presId="urn:microsoft.com/office/officeart/2009/3/layout/HorizontalOrganizationChart"/>
    <dgm:cxn modelId="{2FB89181-50E7-485C-AE0A-6AD2B88AA77F}" type="presParOf" srcId="{AE37035F-869B-4C3B-9607-5FDCDC7FA5C1}" destId="{3E3D3B07-853A-4FB8-9359-55B63BA31754}" srcOrd="2" destOrd="0" presId="urn:microsoft.com/office/officeart/2009/3/layout/HorizontalOrganizationChar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2FC8F-465B-480D-9FD3-F1319A094788}">
      <dsp:nvSpPr>
        <dsp:cNvPr id="0" name=""/>
        <dsp:cNvSpPr/>
      </dsp:nvSpPr>
      <dsp:spPr>
        <a:xfrm>
          <a:off x="6257814" y="4498193"/>
          <a:ext cx="56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86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7FD0E7-201A-4BD2-A298-2D354360BC67}">
      <dsp:nvSpPr>
        <dsp:cNvPr id="0" name=""/>
        <dsp:cNvSpPr/>
      </dsp:nvSpPr>
      <dsp:spPr>
        <a:xfrm>
          <a:off x="2844642" y="2709333"/>
          <a:ext cx="568862" cy="1834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431" y="0"/>
              </a:lnTo>
              <a:lnTo>
                <a:pt x="284431" y="1834580"/>
              </a:lnTo>
              <a:lnTo>
                <a:pt x="568862" y="183458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AC470-24B4-418B-B834-028EB1DF8C06}">
      <dsp:nvSpPr>
        <dsp:cNvPr id="0" name=""/>
        <dsp:cNvSpPr/>
      </dsp:nvSpPr>
      <dsp:spPr>
        <a:xfrm>
          <a:off x="6257814" y="3275140"/>
          <a:ext cx="56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86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55A952-348C-4BE6-849A-78E8C95CFB58}">
      <dsp:nvSpPr>
        <dsp:cNvPr id="0" name=""/>
        <dsp:cNvSpPr/>
      </dsp:nvSpPr>
      <dsp:spPr>
        <a:xfrm>
          <a:off x="2844642" y="2709333"/>
          <a:ext cx="568862" cy="61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431" y="0"/>
              </a:lnTo>
              <a:lnTo>
                <a:pt x="284431" y="611526"/>
              </a:lnTo>
              <a:lnTo>
                <a:pt x="568862" y="61152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7FE9-EB65-4303-8680-B1AF1B95FF09}">
      <dsp:nvSpPr>
        <dsp:cNvPr id="0" name=""/>
        <dsp:cNvSpPr/>
      </dsp:nvSpPr>
      <dsp:spPr>
        <a:xfrm>
          <a:off x="6257814" y="2052086"/>
          <a:ext cx="56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86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B9911-7DF3-4BD9-861C-50D19F8F12CB}">
      <dsp:nvSpPr>
        <dsp:cNvPr id="0" name=""/>
        <dsp:cNvSpPr/>
      </dsp:nvSpPr>
      <dsp:spPr>
        <a:xfrm>
          <a:off x="2844642" y="2097806"/>
          <a:ext cx="568862" cy="611526"/>
        </a:xfrm>
        <a:custGeom>
          <a:avLst/>
          <a:gdLst/>
          <a:ahLst/>
          <a:cxnLst/>
          <a:rect l="0" t="0" r="0" b="0"/>
          <a:pathLst>
            <a:path>
              <a:moveTo>
                <a:pt x="0" y="611526"/>
              </a:moveTo>
              <a:lnTo>
                <a:pt x="284431" y="611526"/>
              </a:lnTo>
              <a:lnTo>
                <a:pt x="284431" y="0"/>
              </a:lnTo>
              <a:lnTo>
                <a:pt x="568862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6D3876-18C0-47A4-ACB5-A50A18015676}">
      <dsp:nvSpPr>
        <dsp:cNvPr id="0" name=""/>
        <dsp:cNvSpPr/>
      </dsp:nvSpPr>
      <dsp:spPr>
        <a:xfrm>
          <a:off x="6257814" y="829033"/>
          <a:ext cx="56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86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79E6C4-123D-432E-9D31-FD4C01152202}">
      <dsp:nvSpPr>
        <dsp:cNvPr id="0" name=""/>
        <dsp:cNvSpPr/>
      </dsp:nvSpPr>
      <dsp:spPr>
        <a:xfrm>
          <a:off x="2844642" y="874753"/>
          <a:ext cx="568862" cy="1834580"/>
        </a:xfrm>
        <a:custGeom>
          <a:avLst/>
          <a:gdLst/>
          <a:ahLst/>
          <a:cxnLst/>
          <a:rect l="0" t="0" r="0" b="0"/>
          <a:pathLst>
            <a:path>
              <a:moveTo>
                <a:pt x="0" y="1834580"/>
              </a:moveTo>
              <a:lnTo>
                <a:pt x="284431" y="1834580"/>
              </a:lnTo>
              <a:lnTo>
                <a:pt x="284431" y="0"/>
              </a:lnTo>
              <a:lnTo>
                <a:pt x="568862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C69CB-F5AB-46EC-BEF9-6CDBBEAE2BAB}">
      <dsp:nvSpPr>
        <dsp:cNvPr id="0" name=""/>
        <dsp:cNvSpPr/>
      </dsp:nvSpPr>
      <dsp:spPr>
        <a:xfrm>
          <a:off x="332" y="2275576"/>
          <a:ext cx="2844310" cy="8675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Simple Linear Regression</a:t>
          </a:r>
        </a:p>
      </dsp:txBody>
      <dsp:txXfrm>
        <a:off x="332" y="2275576"/>
        <a:ext cx="2844310" cy="867514"/>
      </dsp:txXfrm>
    </dsp:sp>
    <dsp:sp modelId="{07DCE553-EA73-4F02-8755-10FC2EF4EABE}">
      <dsp:nvSpPr>
        <dsp:cNvPr id="0" name=""/>
        <dsp:cNvSpPr/>
      </dsp:nvSpPr>
      <dsp:spPr>
        <a:xfrm>
          <a:off x="3413504" y="440996"/>
          <a:ext cx="2844310" cy="8675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When you have more than one X</a:t>
          </a:r>
        </a:p>
      </dsp:txBody>
      <dsp:txXfrm>
        <a:off x="3413504" y="440996"/>
        <a:ext cx="2844310" cy="867514"/>
      </dsp:txXfrm>
    </dsp:sp>
    <dsp:sp modelId="{58D9055C-4C9A-477B-ABE3-E87B2ABDC5A6}">
      <dsp:nvSpPr>
        <dsp:cNvPr id="0" name=""/>
        <dsp:cNvSpPr/>
      </dsp:nvSpPr>
      <dsp:spPr>
        <a:xfrm>
          <a:off x="6826676" y="440996"/>
          <a:ext cx="3935387" cy="8675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6826676" y="440996"/>
        <a:ext cx="3935387" cy="867514"/>
      </dsp:txXfrm>
    </dsp:sp>
    <dsp:sp modelId="{277D23B5-A997-4B04-9C0E-424408C01D02}">
      <dsp:nvSpPr>
        <dsp:cNvPr id="0" name=""/>
        <dsp:cNvSpPr/>
      </dsp:nvSpPr>
      <dsp:spPr>
        <a:xfrm>
          <a:off x="3413504" y="1664049"/>
          <a:ext cx="2844310" cy="8675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When X is categorical</a:t>
          </a:r>
        </a:p>
      </dsp:txBody>
      <dsp:txXfrm>
        <a:off x="3413504" y="1664049"/>
        <a:ext cx="2844310" cy="867514"/>
      </dsp:txXfrm>
    </dsp:sp>
    <dsp:sp modelId="{6DE5F085-54A2-460B-BC49-B43FF0F20864}">
      <dsp:nvSpPr>
        <dsp:cNvPr id="0" name=""/>
        <dsp:cNvSpPr/>
      </dsp:nvSpPr>
      <dsp:spPr>
        <a:xfrm>
          <a:off x="6826676" y="1664049"/>
          <a:ext cx="3935387" cy="8675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solidFill>
                <a:schemeClr val="tx1"/>
              </a:solidFill>
            </a:rPr>
            <a:t>X represents “types” not “numbers”</a:t>
          </a:r>
        </a:p>
      </dsp:txBody>
      <dsp:txXfrm>
        <a:off x="6826676" y="1664049"/>
        <a:ext cx="3935387" cy="867514"/>
      </dsp:txXfrm>
    </dsp:sp>
    <dsp:sp modelId="{6519D33F-9459-4147-AA61-A3D22B5021FA}">
      <dsp:nvSpPr>
        <dsp:cNvPr id="0" name=""/>
        <dsp:cNvSpPr/>
      </dsp:nvSpPr>
      <dsp:spPr>
        <a:xfrm>
          <a:off x="3413504" y="2887102"/>
          <a:ext cx="2844310" cy="8675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When X can be multiplied with another X</a:t>
          </a:r>
        </a:p>
      </dsp:txBody>
      <dsp:txXfrm>
        <a:off x="3413504" y="2887102"/>
        <a:ext cx="2844310" cy="867514"/>
      </dsp:txXfrm>
    </dsp:sp>
    <dsp:sp modelId="{124035C9-7381-48D4-BA09-427BE8E93E53}">
      <dsp:nvSpPr>
        <dsp:cNvPr id="0" name=""/>
        <dsp:cNvSpPr/>
      </dsp:nvSpPr>
      <dsp:spPr>
        <a:xfrm>
          <a:off x="6826676" y="2887102"/>
          <a:ext cx="3935387" cy="8675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6826676" y="2887102"/>
        <a:ext cx="3935387" cy="867514"/>
      </dsp:txXfrm>
    </dsp:sp>
    <dsp:sp modelId="{255B0561-8FDB-421B-B7D6-0849DB993DE8}">
      <dsp:nvSpPr>
        <dsp:cNvPr id="0" name=""/>
        <dsp:cNvSpPr/>
      </dsp:nvSpPr>
      <dsp:spPr>
        <a:xfrm>
          <a:off x="3413504" y="4110156"/>
          <a:ext cx="2844310" cy="8675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When X or Y is non-linear (polynomial, log etc.)</a:t>
          </a:r>
        </a:p>
      </dsp:txBody>
      <dsp:txXfrm>
        <a:off x="3413504" y="4110156"/>
        <a:ext cx="2844310" cy="867514"/>
      </dsp:txXfrm>
    </dsp:sp>
    <dsp:sp modelId="{C77C6081-3205-4121-9AE8-407CE6DFFF04}">
      <dsp:nvSpPr>
        <dsp:cNvPr id="0" name=""/>
        <dsp:cNvSpPr/>
      </dsp:nvSpPr>
      <dsp:spPr>
        <a:xfrm>
          <a:off x="6826676" y="4110156"/>
          <a:ext cx="3935387" cy="8675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6826676" y="4110156"/>
        <a:ext cx="3935387" cy="867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23927-53BE-44BD-9CF2-B5BF859D6F83}">
      <dsp:nvSpPr>
        <dsp:cNvPr id="0" name=""/>
        <dsp:cNvSpPr/>
      </dsp:nvSpPr>
      <dsp:spPr>
        <a:xfrm>
          <a:off x="3771304" y="2968388"/>
          <a:ext cx="585390" cy="2517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695" y="0"/>
              </a:lnTo>
              <a:lnTo>
                <a:pt x="292695" y="2517179"/>
              </a:lnTo>
              <a:lnTo>
                <a:pt x="585390" y="251717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8F7EAD-D149-4A30-B597-63D51A25D72D}">
      <dsp:nvSpPr>
        <dsp:cNvPr id="0" name=""/>
        <dsp:cNvSpPr/>
      </dsp:nvSpPr>
      <dsp:spPr>
        <a:xfrm>
          <a:off x="3771304" y="2968388"/>
          <a:ext cx="585390" cy="12585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695" y="0"/>
              </a:lnTo>
              <a:lnTo>
                <a:pt x="292695" y="1258589"/>
              </a:lnTo>
              <a:lnTo>
                <a:pt x="585390" y="12585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A7DD3A-18AA-4BA8-8757-51837A816644}">
      <dsp:nvSpPr>
        <dsp:cNvPr id="0" name=""/>
        <dsp:cNvSpPr/>
      </dsp:nvSpPr>
      <dsp:spPr>
        <a:xfrm>
          <a:off x="3771304" y="2922668"/>
          <a:ext cx="5853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5390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23EA47-4D80-4AC5-897D-A40E0C92C009}">
      <dsp:nvSpPr>
        <dsp:cNvPr id="0" name=""/>
        <dsp:cNvSpPr/>
      </dsp:nvSpPr>
      <dsp:spPr>
        <a:xfrm>
          <a:off x="3771304" y="1709798"/>
          <a:ext cx="585390" cy="1258589"/>
        </a:xfrm>
        <a:custGeom>
          <a:avLst/>
          <a:gdLst/>
          <a:ahLst/>
          <a:cxnLst/>
          <a:rect l="0" t="0" r="0" b="0"/>
          <a:pathLst>
            <a:path>
              <a:moveTo>
                <a:pt x="0" y="1258589"/>
              </a:moveTo>
              <a:lnTo>
                <a:pt x="292695" y="1258589"/>
              </a:lnTo>
              <a:lnTo>
                <a:pt x="292695" y="0"/>
              </a:lnTo>
              <a:lnTo>
                <a:pt x="58539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13981C-F36D-404E-A050-B675EDCA6E19}">
      <dsp:nvSpPr>
        <dsp:cNvPr id="0" name=""/>
        <dsp:cNvSpPr/>
      </dsp:nvSpPr>
      <dsp:spPr>
        <a:xfrm>
          <a:off x="3771304" y="451208"/>
          <a:ext cx="585390" cy="2517179"/>
        </a:xfrm>
        <a:custGeom>
          <a:avLst/>
          <a:gdLst/>
          <a:ahLst/>
          <a:cxnLst/>
          <a:rect l="0" t="0" r="0" b="0"/>
          <a:pathLst>
            <a:path>
              <a:moveTo>
                <a:pt x="0" y="2517179"/>
              </a:moveTo>
              <a:lnTo>
                <a:pt x="292695" y="2517179"/>
              </a:lnTo>
              <a:lnTo>
                <a:pt x="292695" y="0"/>
              </a:lnTo>
              <a:lnTo>
                <a:pt x="58539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7926E-4E89-49FA-AD98-3402C8035165}">
      <dsp:nvSpPr>
        <dsp:cNvPr id="0" name=""/>
        <dsp:cNvSpPr/>
      </dsp:nvSpPr>
      <dsp:spPr>
        <a:xfrm>
          <a:off x="844351" y="2522027"/>
          <a:ext cx="2926953" cy="892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Median Wage</a:t>
          </a:r>
        </a:p>
      </dsp:txBody>
      <dsp:txXfrm>
        <a:off x="844351" y="2522027"/>
        <a:ext cx="2926953" cy="892720"/>
      </dsp:txXfrm>
    </dsp:sp>
    <dsp:sp modelId="{0185FAAE-3624-430E-9F69-6CCB85B20D69}">
      <dsp:nvSpPr>
        <dsp:cNvPr id="0" name=""/>
        <dsp:cNvSpPr/>
      </dsp:nvSpPr>
      <dsp:spPr>
        <a:xfrm>
          <a:off x="4356695" y="4847"/>
          <a:ext cx="2926953" cy="892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Share of Women</a:t>
          </a:r>
        </a:p>
      </dsp:txBody>
      <dsp:txXfrm>
        <a:off x="4356695" y="4847"/>
        <a:ext cx="2926953" cy="892720"/>
      </dsp:txXfrm>
    </dsp:sp>
    <dsp:sp modelId="{4BA09DC4-8190-4506-919F-5456258A21F9}">
      <dsp:nvSpPr>
        <dsp:cNvPr id="0" name=""/>
        <dsp:cNvSpPr/>
      </dsp:nvSpPr>
      <dsp:spPr>
        <a:xfrm>
          <a:off x="4356695" y="1263437"/>
          <a:ext cx="2926953" cy="892720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Share of Part Time Employees</a:t>
          </a:r>
        </a:p>
      </dsp:txBody>
      <dsp:txXfrm>
        <a:off x="4356695" y="1263437"/>
        <a:ext cx="2926953" cy="892720"/>
      </dsp:txXfrm>
    </dsp:sp>
    <dsp:sp modelId="{DB62E56B-DC5B-4963-9A28-B3D67FC3FEC2}">
      <dsp:nvSpPr>
        <dsp:cNvPr id="0" name=""/>
        <dsp:cNvSpPr/>
      </dsp:nvSpPr>
      <dsp:spPr>
        <a:xfrm>
          <a:off x="4356695" y="2522027"/>
          <a:ext cx="2926953" cy="892720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Unemployment Rate</a:t>
          </a:r>
        </a:p>
      </dsp:txBody>
      <dsp:txXfrm>
        <a:off x="4356695" y="2522027"/>
        <a:ext cx="2926953" cy="892720"/>
      </dsp:txXfrm>
    </dsp:sp>
    <dsp:sp modelId="{1B4BB2A5-01E8-4277-88E9-BCEE2941DB1D}">
      <dsp:nvSpPr>
        <dsp:cNvPr id="0" name=""/>
        <dsp:cNvSpPr/>
      </dsp:nvSpPr>
      <dsp:spPr>
        <a:xfrm>
          <a:off x="4356695" y="3780617"/>
          <a:ext cx="2926953" cy="892720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Share of Employees Graduated with the “Correct” Major</a:t>
          </a:r>
        </a:p>
      </dsp:txBody>
      <dsp:txXfrm>
        <a:off x="4356695" y="3780617"/>
        <a:ext cx="2926953" cy="892720"/>
      </dsp:txXfrm>
    </dsp:sp>
    <dsp:sp modelId="{41016722-B0E2-482A-9A1A-0EF28921683F}">
      <dsp:nvSpPr>
        <dsp:cNvPr id="0" name=""/>
        <dsp:cNvSpPr/>
      </dsp:nvSpPr>
      <dsp:spPr>
        <a:xfrm>
          <a:off x="4356695" y="5039207"/>
          <a:ext cx="2926953" cy="892720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Other Variables…</a:t>
          </a:r>
        </a:p>
      </dsp:txBody>
      <dsp:txXfrm>
        <a:off x="4356695" y="5039207"/>
        <a:ext cx="2926953" cy="8927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2FC8F-465B-480D-9FD3-F1319A094788}">
      <dsp:nvSpPr>
        <dsp:cNvPr id="0" name=""/>
        <dsp:cNvSpPr/>
      </dsp:nvSpPr>
      <dsp:spPr>
        <a:xfrm>
          <a:off x="6257814" y="4498193"/>
          <a:ext cx="56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86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7FD0E7-201A-4BD2-A298-2D354360BC67}">
      <dsp:nvSpPr>
        <dsp:cNvPr id="0" name=""/>
        <dsp:cNvSpPr/>
      </dsp:nvSpPr>
      <dsp:spPr>
        <a:xfrm>
          <a:off x="2844642" y="2709333"/>
          <a:ext cx="568862" cy="1834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431" y="0"/>
              </a:lnTo>
              <a:lnTo>
                <a:pt x="284431" y="1834580"/>
              </a:lnTo>
              <a:lnTo>
                <a:pt x="568862" y="183458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AC470-24B4-418B-B834-028EB1DF8C06}">
      <dsp:nvSpPr>
        <dsp:cNvPr id="0" name=""/>
        <dsp:cNvSpPr/>
      </dsp:nvSpPr>
      <dsp:spPr>
        <a:xfrm>
          <a:off x="6257814" y="3275140"/>
          <a:ext cx="56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86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55A952-348C-4BE6-849A-78E8C95CFB58}">
      <dsp:nvSpPr>
        <dsp:cNvPr id="0" name=""/>
        <dsp:cNvSpPr/>
      </dsp:nvSpPr>
      <dsp:spPr>
        <a:xfrm>
          <a:off x="2844642" y="2709333"/>
          <a:ext cx="568862" cy="61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431" y="0"/>
              </a:lnTo>
              <a:lnTo>
                <a:pt x="284431" y="611526"/>
              </a:lnTo>
              <a:lnTo>
                <a:pt x="568862" y="61152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7FE9-EB65-4303-8680-B1AF1B95FF09}">
      <dsp:nvSpPr>
        <dsp:cNvPr id="0" name=""/>
        <dsp:cNvSpPr/>
      </dsp:nvSpPr>
      <dsp:spPr>
        <a:xfrm>
          <a:off x="6257814" y="2052086"/>
          <a:ext cx="56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86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B9911-7DF3-4BD9-861C-50D19F8F12CB}">
      <dsp:nvSpPr>
        <dsp:cNvPr id="0" name=""/>
        <dsp:cNvSpPr/>
      </dsp:nvSpPr>
      <dsp:spPr>
        <a:xfrm>
          <a:off x="2844642" y="2097806"/>
          <a:ext cx="568862" cy="611526"/>
        </a:xfrm>
        <a:custGeom>
          <a:avLst/>
          <a:gdLst/>
          <a:ahLst/>
          <a:cxnLst/>
          <a:rect l="0" t="0" r="0" b="0"/>
          <a:pathLst>
            <a:path>
              <a:moveTo>
                <a:pt x="0" y="611526"/>
              </a:moveTo>
              <a:lnTo>
                <a:pt x="284431" y="611526"/>
              </a:lnTo>
              <a:lnTo>
                <a:pt x="284431" y="0"/>
              </a:lnTo>
              <a:lnTo>
                <a:pt x="568862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6D3876-18C0-47A4-ACB5-A50A18015676}">
      <dsp:nvSpPr>
        <dsp:cNvPr id="0" name=""/>
        <dsp:cNvSpPr/>
      </dsp:nvSpPr>
      <dsp:spPr>
        <a:xfrm>
          <a:off x="6257814" y="829033"/>
          <a:ext cx="56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86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79E6C4-123D-432E-9D31-FD4C01152202}">
      <dsp:nvSpPr>
        <dsp:cNvPr id="0" name=""/>
        <dsp:cNvSpPr/>
      </dsp:nvSpPr>
      <dsp:spPr>
        <a:xfrm>
          <a:off x="2844642" y="874753"/>
          <a:ext cx="568862" cy="1834580"/>
        </a:xfrm>
        <a:custGeom>
          <a:avLst/>
          <a:gdLst/>
          <a:ahLst/>
          <a:cxnLst/>
          <a:rect l="0" t="0" r="0" b="0"/>
          <a:pathLst>
            <a:path>
              <a:moveTo>
                <a:pt x="0" y="1834580"/>
              </a:moveTo>
              <a:lnTo>
                <a:pt x="284431" y="1834580"/>
              </a:lnTo>
              <a:lnTo>
                <a:pt x="284431" y="0"/>
              </a:lnTo>
              <a:lnTo>
                <a:pt x="568862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C69CB-F5AB-46EC-BEF9-6CDBBEAE2BAB}">
      <dsp:nvSpPr>
        <dsp:cNvPr id="0" name=""/>
        <dsp:cNvSpPr/>
      </dsp:nvSpPr>
      <dsp:spPr>
        <a:xfrm>
          <a:off x="332" y="2275576"/>
          <a:ext cx="2844310" cy="8675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Simple Linear Regression</a:t>
          </a:r>
        </a:p>
      </dsp:txBody>
      <dsp:txXfrm>
        <a:off x="332" y="2275576"/>
        <a:ext cx="2844310" cy="867514"/>
      </dsp:txXfrm>
    </dsp:sp>
    <dsp:sp modelId="{07DCE553-EA73-4F02-8755-10FC2EF4EABE}">
      <dsp:nvSpPr>
        <dsp:cNvPr id="0" name=""/>
        <dsp:cNvSpPr/>
      </dsp:nvSpPr>
      <dsp:spPr>
        <a:xfrm>
          <a:off x="3413504" y="440996"/>
          <a:ext cx="2844310" cy="8675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When you have more than one X</a:t>
          </a:r>
        </a:p>
      </dsp:txBody>
      <dsp:txXfrm>
        <a:off x="3413504" y="440996"/>
        <a:ext cx="2844310" cy="867514"/>
      </dsp:txXfrm>
    </dsp:sp>
    <dsp:sp modelId="{58D9055C-4C9A-477B-ABE3-E87B2ABDC5A6}">
      <dsp:nvSpPr>
        <dsp:cNvPr id="0" name=""/>
        <dsp:cNvSpPr/>
      </dsp:nvSpPr>
      <dsp:spPr>
        <a:xfrm>
          <a:off x="6826676" y="440996"/>
          <a:ext cx="3935387" cy="8675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6826676" y="440996"/>
        <a:ext cx="3935387" cy="867514"/>
      </dsp:txXfrm>
    </dsp:sp>
    <dsp:sp modelId="{277D23B5-A997-4B04-9C0E-424408C01D02}">
      <dsp:nvSpPr>
        <dsp:cNvPr id="0" name=""/>
        <dsp:cNvSpPr/>
      </dsp:nvSpPr>
      <dsp:spPr>
        <a:xfrm>
          <a:off x="3413504" y="1664049"/>
          <a:ext cx="2844310" cy="8675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When X is categorical</a:t>
          </a:r>
        </a:p>
      </dsp:txBody>
      <dsp:txXfrm>
        <a:off x="3413504" y="1664049"/>
        <a:ext cx="2844310" cy="867514"/>
      </dsp:txXfrm>
    </dsp:sp>
    <dsp:sp modelId="{6DE5F085-54A2-460B-BC49-B43FF0F20864}">
      <dsp:nvSpPr>
        <dsp:cNvPr id="0" name=""/>
        <dsp:cNvSpPr/>
      </dsp:nvSpPr>
      <dsp:spPr>
        <a:xfrm>
          <a:off x="6826676" y="1664049"/>
          <a:ext cx="3935387" cy="8675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solidFill>
                <a:schemeClr val="tx1"/>
              </a:solidFill>
            </a:rPr>
            <a:t>X represents “types” not “numbers”</a:t>
          </a:r>
        </a:p>
      </dsp:txBody>
      <dsp:txXfrm>
        <a:off x="6826676" y="1664049"/>
        <a:ext cx="3935387" cy="867514"/>
      </dsp:txXfrm>
    </dsp:sp>
    <dsp:sp modelId="{6519D33F-9459-4147-AA61-A3D22B5021FA}">
      <dsp:nvSpPr>
        <dsp:cNvPr id="0" name=""/>
        <dsp:cNvSpPr/>
      </dsp:nvSpPr>
      <dsp:spPr>
        <a:xfrm>
          <a:off x="3413504" y="2887102"/>
          <a:ext cx="2844310" cy="8675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When X can be multiplied with another X</a:t>
          </a:r>
        </a:p>
      </dsp:txBody>
      <dsp:txXfrm>
        <a:off x="3413504" y="2887102"/>
        <a:ext cx="2844310" cy="867514"/>
      </dsp:txXfrm>
    </dsp:sp>
    <dsp:sp modelId="{124035C9-7381-48D4-BA09-427BE8E93E53}">
      <dsp:nvSpPr>
        <dsp:cNvPr id="0" name=""/>
        <dsp:cNvSpPr/>
      </dsp:nvSpPr>
      <dsp:spPr>
        <a:xfrm>
          <a:off x="6826676" y="2887102"/>
          <a:ext cx="3935387" cy="8675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6826676" y="2887102"/>
        <a:ext cx="3935387" cy="867514"/>
      </dsp:txXfrm>
    </dsp:sp>
    <dsp:sp modelId="{255B0561-8FDB-421B-B7D6-0849DB993DE8}">
      <dsp:nvSpPr>
        <dsp:cNvPr id="0" name=""/>
        <dsp:cNvSpPr/>
      </dsp:nvSpPr>
      <dsp:spPr>
        <a:xfrm>
          <a:off x="3413504" y="4110156"/>
          <a:ext cx="2844310" cy="8675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When X or Y is non-linear (polynomial, log etc.)</a:t>
          </a:r>
        </a:p>
      </dsp:txBody>
      <dsp:txXfrm>
        <a:off x="3413504" y="4110156"/>
        <a:ext cx="2844310" cy="867514"/>
      </dsp:txXfrm>
    </dsp:sp>
    <dsp:sp modelId="{C77C6081-3205-4121-9AE8-407CE6DFFF04}">
      <dsp:nvSpPr>
        <dsp:cNvPr id="0" name=""/>
        <dsp:cNvSpPr/>
      </dsp:nvSpPr>
      <dsp:spPr>
        <a:xfrm>
          <a:off x="6826676" y="4110156"/>
          <a:ext cx="3935387" cy="8675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6826676" y="4110156"/>
        <a:ext cx="3935387" cy="8675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2FC8F-465B-480D-9FD3-F1319A094788}">
      <dsp:nvSpPr>
        <dsp:cNvPr id="0" name=""/>
        <dsp:cNvSpPr/>
      </dsp:nvSpPr>
      <dsp:spPr>
        <a:xfrm>
          <a:off x="6257814" y="4498193"/>
          <a:ext cx="56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86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7FD0E7-201A-4BD2-A298-2D354360BC67}">
      <dsp:nvSpPr>
        <dsp:cNvPr id="0" name=""/>
        <dsp:cNvSpPr/>
      </dsp:nvSpPr>
      <dsp:spPr>
        <a:xfrm>
          <a:off x="2844642" y="2709333"/>
          <a:ext cx="568862" cy="1834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431" y="0"/>
              </a:lnTo>
              <a:lnTo>
                <a:pt x="284431" y="1834580"/>
              </a:lnTo>
              <a:lnTo>
                <a:pt x="568862" y="183458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AC470-24B4-418B-B834-028EB1DF8C06}">
      <dsp:nvSpPr>
        <dsp:cNvPr id="0" name=""/>
        <dsp:cNvSpPr/>
      </dsp:nvSpPr>
      <dsp:spPr>
        <a:xfrm>
          <a:off x="6257814" y="3275140"/>
          <a:ext cx="56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86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55A952-348C-4BE6-849A-78E8C95CFB58}">
      <dsp:nvSpPr>
        <dsp:cNvPr id="0" name=""/>
        <dsp:cNvSpPr/>
      </dsp:nvSpPr>
      <dsp:spPr>
        <a:xfrm>
          <a:off x="2844642" y="2709333"/>
          <a:ext cx="568862" cy="61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431" y="0"/>
              </a:lnTo>
              <a:lnTo>
                <a:pt x="284431" y="611526"/>
              </a:lnTo>
              <a:lnTo>
                <a:pt x="568862" y="61152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7FE9-EB65-4303-8680-B1AF1B95FF09}">
      <dsp:nvSpPr>
        <dsp:cNvPr id="0" name=""/>
        <dsp:cNvSpPr/>
      </dsp:nvSpPr>
      <dsp:spPr>
        <a:xfrm>
          <a:off x="6257814" y="2052086"/>
          <a:ext cx="56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86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B9911-7DF3-4BD9-861C-50D19F8F12CB}">
      <dsp:nvSpPr>
        <dsp:cNvPr id="0" name=""/>
        <dsp:cNvSpPr/>
      </dsp:nvSpPr>
      <dsp:spPr>
        <a:xfrm>
          <a:off x="2844642" y="2097806"/>
          <a:ext cx="568862" cy="611526"/>
        </a:xfrm>
        <a:custGeom>
          <a:avLst/>
          <a:gdLst/>
          <a:ahLst/>
          <a:cxnLst/>
          <a:rect l="0" t="0" r="0" b="0"/>
          <a:pathLst>
            <a:path>
              <a:moveTo>
                <a:pt x="0" y="611526"/>
              </a:moveTo>
              <a:lnTo>
                <a:pt x="284431" y="611526"/>
              </a:lnTo>
              <a:lnTo>
                <a:pt x="284431" y="0"/>
              </a:lnTo>
              <a:lnTo>
                <a:pt x="568862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6D3876-18C0-47A4-ACB5-A50A18015676}">
      <dsp:nvSpPr>
        <dsp:cNvPr id="0" name=""/>
        <dsp:cNvSpPr/>
      </dsp:nvSpPr>
      <dsp:spPr>
        <a:xfrm>
          <a:off x="6257814" y="829033"/>
          <a:ext cx="56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86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79E6C4-123D-432E-9D31-FD4C01152202}">
      <dsp:nvSpPr>
        <dsp:cNvPr id="0" name=""/>
        <dsp:cNvSpPr/>
      </dsp:nvSpPr>
      <dsp:spPr>
        <a:xfrm>
          <a:off x="2844642" y="874753"/>
          <a:ext cx="568862" cy="1834580"/>
        </a:xfrm>
        <a:custGeom>
          <a:avLst/>
          <a:gdLst/>
          <a:ahLst/>
          <a:cxnLst/>
          <a:rect l="0" t="0" r="0" b="0"/>
          <a:pathLst>
            <a:path>
              <a:moveTo>
                <a:pt x="0" y="1834580"/>
              </a:moveTo>
              <a:lnTo>
                <a:pt x="284431" y="1834580"/>
              </a:lnTo>
              <a:lnTo>
                <a:pt x="284431" y="0"/>
              </a:lnTo>
              <a:lnTo>
                <a:pt x="568862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C69CB-F5AB-46EC-BEF9-6CDBBEAE2BAB}">
      <dsp:nvSpPr>
        <dsp:cNvPr id="0" name=""/>
        <dsp:cNvSpPr/>
      </dsp:nvSpPr>
      <dsp:spPr>
        <a:xfrm>
          <a:off x="332" y="2275576"/>
          <a:ext cx="2844310" cy="8675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Simple Linear Regression</a:t>
          </a:r>
        </a:p>
      </dsp:txBody>
      <dsp:txXfrm>
        <a:off x="332" y="2275576"/>
        <a:ext cx="2844310" cy="867514"/>
      </dsp:txXfrm>
    </dsp:sp>
    <dsp:sp modelId="{07DCE553-EA73-4F02-8755-10FC2EF4EABE}">
      <dsp:nvSpPr>
        <dsp:cNvPr id="0" name=""/>
        <dsp:cNvSpPr/>
      </dsp:nvSpPr>
      <dsp:spPr>
        <a:xfrm>
          <a:off x="3413504" y="440996"/>
          <a:ext cx="2844310" cy="8675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When you have more than one X</a:t>
          </a:r>
        </a:p>
      </dsp:txBody>
      <dsp:txXfrm>
        <a:off x="3413504" y="440996"/>
        <a:ext cx="2844310" cy="867514"/>
      </dsp:txXfrm>
    </dsp:sp>
    <dsp:sp modelId="{58D9055C-4C9A-477B-ABE3-E87B2ABDC5A6}">
      <dsp:nvSpPr>
        <dsp:cNvPr id="0" name=""/>
        <dsp:cNvSpPr/>
      </dsp:nvSpPr>
      <dsp:spPr>
        <a:xfrm>
          <a:off x="6826676" y="440996"/>
          <a:ext cx="3935387" cy="8675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6826676" y="440996"/>
        <a:ext cx="3935387" cy="867514"/>
      </dsp:txXfrm>
    </dsp:sp>
    <dsp:sp modelId="{277D23B5-A997-4B04-9C0E-424408C01D02}">
      <dsp:nvSpPr>
        <dsp:cNvPr id="0" name=""/>
        <dsp:cNvSpPr/>
      </dsp:nvSpPr>
      <dsp:spPr>
        <a:xfrm>
          <a:off x="3413504" y="1664049"/>
          <a:ext cx="2844310" cy="8675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When X is categorical</a:t>
          </a:r>
        </a:p>
      </dsp:txBody>
      <dsp:txXfrm>
        <a:off x="3413504" y="1664049"/>
        <a:ext cx="2844310" cy="867514"/>
      </dsp:txXfrm>
    </dsp:sp>
    <dsp:sp modelId="{6DE5F085-54A2-460B-BC49-B43FF0F20864}">
      <dsp:nvSpPr>
        <dsp:cNvPr id="0" name=""/>
        <dsp:cNvSpPr/>
      </dsp:nvSpPr>
      <dsp:spPr>
        <a:xfrm>
          <a:off x="6826676" y="1664049"/>
          <a:ext cx="3935387" cy="8675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solidFill>
                <a:schemeClr val="tx1"/>
              </a:solidFill>
            </a:rPr>
            <a:t>X represents “types” not “numbers”</a:t>
          </a:r>
        </a:p>
      </dsp:txBody>
      <dsp:txXfrm>
        <a:off x="6826676" y="1664049"/>
        <a:ext cx="3935387" cy="867514"/>
      </dsp:txXfrm>
    </dsp:sp>
    <dsp:sp modelId="{6519D33F-9459-4147-AA61-A3D22B5021FA}">
      <dsp:nvSpPr>
        <dsp:cNvPr id="0" name=""/>
        <dsp:cNvSpPr/>
      </dsp:nvSpPr>
      <dsp:spPr>
        <a:xfrm>
          <a:off x="3413504" y="2887102"/>
          <a:ext cx="2844310" cy="8675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When X can be multiplied with another X</a:t>
          </a:r>
        </a:p>
      </dsp:txBody>
      <dsp:txXfrm>
        <a:off x="3413504" y="2887102"/>
        <a:ext cx="2844310" cy="867514"/>
      </dsp:txXfrm>
    </dsp:sp>
    <dsp:sp modelId="{124035C9-7381-48D4-BA09-427BE8E93E53}">
      <dsp:nvSpPr>
        <dsp:cNvPr id="0" name=""/>
        <dsp:cNvSpPr/>
      </dsp:nvSpPr>
      <dsp:spPr>
        <a:xfrm>
          <a:off x="6826676" y="2887102"/>
          <a:ext cx="3935387" cy="8675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6826676" y="2887102"/>
        <a:ext cx="3935387" cy="867514"/>
      </dsp:txXfrm>
    </dsp:sp>
    <dsp:sp modelId="{255B0561-8FDB-421B-B7D6-0849DB993DE8}">
      <dsp:nvSpPr>
        <dsp:cNvPr id="0" name=""/>
        <dsp:cNvSpPr/>
      </dsp:nvSpPr>
      <dsp:spPr>
        <a:xfrm>
          <a:off x="3413504" y="4110156"/>
          <a:ext cx="2844310" cy="8675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When X or Y is non-linear (polynomial, log etc.)</a:t>
          </a:r>
        </a:p>
      </dsp:txBody>
      <dsp:txXfrm>
        <a:off x="3413504" y="4110156"/>
        <a:ext cx="2844310" cy="867514"/>
      </dsp:txXfrm>
    </dsp:sp>
    <dsp:sp modelId="{C77C6081-3205-4121-9AE8-407CE6DFFF04}">
      <dsp:nvSpPr>
        <dsp:cNvPr id="0" name=""/>
        <dsp:cNvSpPr/>
      </dsp:nvSpPr>
      <dsp:spPr>
        <a:xfrm>
          <a:off x="6826676" y="4110156"/>
          <a:ext cx="3935387" cy="8675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6826676" y="4110156"/>
        <a:ext cx="3935387" cy="8675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2FC8F-465B-480D-9FD3-F1319A094788}">
      <dsp:nvSpPr>
        <dsp:cNvPr id="0" name=""/>
        <dsp:cNvSpPr/>
      </dsp:nvSpPr>
      <dsp:spPr>
        <a:xfrm>
          <a:off x="6257814" y="4498193"/>
          <a:ext cx="56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86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7FD0E7-201A-4BD2-A298-2D354360BC67}">
      <dsp:nvSpPr>
        <dsp:cNvPr id="0" name=""/>
        <dsp:cNvSpPr/>
      </dsp:nvSpPr>
      <dsp:spPr>
        <a:xfrm>
          <a:off x="2844642" y="2709333"/>
          <a:ext cx="568862" cy="1834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431" y="0"/>
              </a:lnTo>
              <a:lnTo>
                <a:pt x="284431" y="1834580"/>
              </a:lnTo>
              <a:lnTo>
                <a:pt x="568862" y="183458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AC470-24B4-418B-B834-028EB1DF8C06}">
      <dsp:nvSpPr>
        <dsp:cNvPr id="0" name=""/>
        <dsp:cNvSpPr/>
      </dsp:nvSpPr>
      <dsp:spPr>
        <a:xfrm>
          <a:off x="6257814" y="3275140"/>
          <a:ext cx="56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86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55A952-348C-4BE6-849A-78E8C95CFB58}">
      <dsp:nvSpPr>
        <dsp:cNvPr id="0" name=""/>
        <dsp:cNvSpPr/>
      </dsp:nvSpPr>
      <dsp:spPr>
        <a:xfrm>
          <a:off x="2844642" y="2709333"/>
          <a:ext cx="568862" cy="61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431" y="0"/>
              </a:lnTo>
              <a:lnTo>
                <a:pt x="284431" y="611526"/>
              </a:lnTo>
              <a:lnTo>
                <a:pt x="568862" y="61152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7FE9-EB65-4303-8680-B1AF1B95FF09}">
      <dsp:nvSpPr>
        <dsp:cNvPr id="0" name=""/>
        <dsp:cNvSpPr/>
      </dsp:nvSpPr>
      <dsp:spPr>
        <a:xfrm>
          <a:off x="6257814" y="2052086"/>
          <a:ext cx="56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86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B9911-7DF3-4BD9-861C-50D19F8F12CB}">
      <dsp:nvSpPr>
        <dsp:cNvPr id="0" name=""/>
        <dsp:cNvSpPr/>
      </dsp:nvSpPr>
      <dsp:spPr>
        <a:xfrm>
          <a:off x="2844642" y="2097806"/>
          <a:ext cx="568862" cy="611526"/>
        </a:xfrm>
        <a:custGeom>
          <a:avLst/>
          <a:gdLst/>
          <a:ahLst/>
          <a:cxnLst/>
          <a:rect l="0" t="0" r="0" b="0"/>
          <a:pathLst>
            <a:path>
              <a:moveTo>
                <a:pt x="0" y="611526"/>
              </a:moveTo>
              <a:lnTo>
                <a:pt x="284431" y="611526"/>
              </a:lnTo>
              <a:lnTo>
                <a:pt x="284431" y="0"/>
              </a:lnTo>
              <a:lnTo>
                <a:pt x="568862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6D3876-18C0-47A4-ACB5-A50A18015676}">
      <dsp:nvSpPr>
        <dsp:cNvPr id="0" name=""/>
        <dsp:cNvSpPr/>
      </dsp:nvSpPr>
      <dsp:spPr>
        <a:xfrm>
          <a:off x="6257814" y="829033"/>
          <a:ext cx="56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86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79E6C4-123D-432E-9D31-FD4C01152202}">
      <dsp:nvSpPr>
        <dsp:cNvPr id="0" name=""/>
        <dsp:cNvSpPr/>
      </dsp:nvSpPr>
      <dsp:spPr>
        <a:xfrm>
          <a:off x="2844642" y="874753"/>
          <a:ext cx="568862" cy="1834580"/>
        </a:xfrm>
        <a:custGeom>
          <a:avLst/>
          <a:gdLst/>
          <a:ahLst/>
          <a:cxnLst/>
          <a:rect l="0" t="0" r="0" b="0"/>
          <a:pathLst>
            <a:path>
              <a:moveTo>
                <a:pt x="0" y="1834580"/>
              </a:moveTo>
              <a:lnTo>
                <a:pt x="284431" y="1834580"/>
              </a:lnTo>
              <a:lnTo>
                <a:pt x="284431" y="0"/>
              </a:lnTo>
              <a:lnTo>
                <a:pt x="568862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C69CB-F5AB-46EC-BEF9-6CDBBEAE2BAB}">
      <dsp:nvSpPr>
        <dsp:cNvPr id="0" name=""/>
        <dsp:cNvSpPr/>
      </dsp:nvSpPr>
      <dsp:spPr>
        <a:xfrm>
          <a:off x="332" y="2275576"/>
          <a:ext cx="2844310" cy="8675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Simple Linear Regression</a:t>
          </a:r>
        </a:p>
      </dsp:txBody>
      <dsp:txXfrm>
        <a:off x="332" y="2275576"/>
        <a:ext cx="2844310" cy="867514"/>
      </dsp:txXfrm>
    </dsp:sp>
    <dsp:sp modelId="{07DCE553-EA73-4F02-8755-10FC2EF4EABE}">
      <dsp:nvSpPr>
        <dsp:cNvPr id="0" name=""/>
        <dsp:cNvSpPr/>
      </dsp:nvSpPr>
      <dsp:spPr>
        <a:xfrm>
          <a:off x="3413504" y="440996"/>
          <a:ext cx="2844310" cy="8675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When you have more than one X</a:t>
          </a:r>
        </a:p>
      </dsp:txBody>
      <dsp:txXfrm>
        <a:off x="3413504" y="440996"/>
        <a:ext cx="2844310" cy="867514"/>
      </dsp:txXfrm>
    </dsp:sp>
    <dsp:sp modelId="{58D9055C-4C9A-477B-ABE3-E87B2ABDC5A6}">
      <dsp:nvSpPr>
        <dsp:cNvPr id="0" name=""/>
        <dsp:cNvSpPr/>
      </dsp:nvSpPr>
      <dsp:spPr>
        <a:xfrm>
          <a:off x="6826676" y="440996"/>
          <a:ext cx="3935387" cy="8675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6826676" y="440996"/>
        <a:ext cx="3935387" cy="867514"/>
      </dsp:txXfrm>
    </dsp:sp>
    <dsp:sp modelId="{277D23B5-A997-4B04-9C0E-424408C01D02}">
      <dsp:nvSpPr>
        <dsp:cNvPr id="0" name=""/>
        <dsp:cNvSpPr/>
      </dsp:nvSpPr>
      <dsp:spPr>
        <a:xfrm>
          <a:off x="3413504" y="1664049"/>
          <a:ext cx="2844310" cy="8675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When X is categorical</a:t>
          </a:r>
        </a:p>
      </dsp:txBody>
      <dsp:txXfrm>
        <a:off x="3413504" y="1664049"/>
        <a:ext cx="2844310" cy="867514"/>
      </dsp:txXfrm>
    </dsp:sp>
    <dsp:sp modelId="{6DE5F085-54A2-460B-BC49-B43FF0F20864}">
      <dsp:nvSpPr>
        <dsp:cNvPr id="0" name=""/>
        <dsp:cNvSpPr/>
      </dsp:nvSpPr>
      <dsp:spPr>
        <a:xfrm>
          <a:off x="6826676" y="1664049"/>
          <a:ext cx="3935387" cy="8675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solidFill>
                <a:schemeClr val="tx1"/>
              </a:solidFill>
            </a:rPr>
            <a:t>X represents “types” not “numbers”</a:t>
          </a:r>
        </a:p>
      </dsp:txBody>
      <dsp:txXfrm>
        <a:off x="6826676" y="1664049"/>
        <a:ext cx="3935387" cy="867514"/>
      </dsp:txXfrm>
    </dsp:sp>
    <dsp:sp modelId="{6519D33F-9459-4147-AA61-A3D22B5021FA}">
      <dsp:nvSpPr>
        <dsp:cNvPr id="0" name=""/>
        <dsp:cNvSpPr/>
      </dsp:nvSpPr>
      <dsp:spPr>
        <a:xfrm>
          <a:off x="3413504" y="2887102"/>
          <a:ext cx="2844310" cy="8675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When X can be multiplied with another X</a:t>
          </a:r>
        </a:p>
      </dsp:txBody>
      <dsp:txXfrm>
        <a:off x="3413504" y="2887102"/>
        <a:ext cx="2844310" cy="867514"/>
      </dsp:txXfrm>
    </dsp:sp>
    <dsp:sp modelId="{124035C9-7381-48D4-BA09-427BE8E93E53}">
      <dsp:nvSpPr>
        <dsp:cNvPr id="0" name=""/>
        <dsp:cNvSpPr/>
      </dsp:nvSpPr>
      <dsp:spPr>
        <a:xfrm>
          <a:off x="6826676" y="2887102"/>
          <a:ext cx="3935387" cy="8675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6826676" y="2887102"/>
        <a:ext cx="3935387" cy="867514"/>
      </dsp:txXfrm>
    </dsp:sp>
    <dsp:sp modelId="{255B0561-8FDB-421B-B7D6-0849DB993DE8}">
      <dsp:nvSpPr>
        <dsp:cNvPr id="0" name=""/>
        <dsp:cNvSpPr/>
      </dsp:nvSpPr>
      <dsp:spPr>
        <a:xfrm>
          <a:off x="3413504" y="4110156"/>
          <a:ext cx="2844310" cy="8675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When X or Y is non-linear (polynomial, log etc.)</a:t>
          </a:r>
        </a:p>
      </dsp:txBody>
      <dsp:txXfrm>
        <a:off x="3413504" y="4110156"/>
        <a:ext cx="2844310" cy="867514"/>
      </dsp:txXfrm>
    </dsp:sp>
    <dsp:sp modelId="{C77C6081-3205-4121-9AE8-407CE6DFFF04}">
      <dsp:nvSpPr>
        <dsp:cNvPr id="0" name=""/>
        <dsp:cNvSpPr/>
      </dsp:nvSpPr>
      <dsp:spPr>
        <a:xfrm>
          <a:off x="6826676" y="4110156"/>
          <a:ext cx="3935387" cy="8675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6826676" y="4110156"/>
        <a:ext cx="3935387" cy="8675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2FC8F-465B-480D-9FD3-F1319A094788}">
      <dsp:nvSpPr>
        <dsp:cNvPr id="0" name=""/>
        <dsp:cNvSpPr/>
      </dsp:nvSpPr>
      <dsp:spPr>
        <a:xfrm>
          <a:off x="6257814" y="4498193"/>
          <a:ext cx="56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86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7FD0E7-201A-4BD2-A298-2D354360BC67}">
      <dsp:nvSpPr>
        <dsp:cNvPr id="0" name=""/>
        <dsp:cNvSpPr/>
      </dsp:nvSpPr>
      <dsp:spPr>
        <a:xfrm>
          <a:off x="2844642" y="2709333"/>
          <a:ext cx="568862" cy="1834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431" y="0"/>
              </a:lnTo>
              <a:lnTo>
                <a:pt x="284431" y="1834580"/>
              </a:lnTo>
              <a:lnTo>
                <a:pt x="568862" y="183458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AC470-24B4-418B-B834-028EB1DF8C06}">
      <dsp:nvSpPr>
        <dsp:cNvPr id="0" name=""/>
        <dsp:cNvSpPr/>
      </dsp:nvSpPr>
      <dsp:spPr>
        <a:xfrm>
          <a:off x="6257814" y="3275140"/>
          <a:ext cx="56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86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55A952-348C-4BE6-849A-78E8C95CFB58}">
      <dsp:nvSpPr>
        <dsp:cNvPr id="0" name=""/>
        <dsp:cNvSpPr/>
      </dsp:nvSpPr>
      <dsp:spPr>
        <a:xfrm>
          <a:off x="2844642" y="2709333"/>
          <a:ext cx="568862" cy="61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431" y="0"/>
              </a:lnTo>
              <a:lnTo>
                <a:pt x="284431" y="611526"/>
              </a:lnTo>
              <a:lnTo>
                <a:pt x="568862" y="61152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7FE9-EB65-4303-8680-B1AF1B95FF09}">
      <dsp:nvSpPr>
        <dsp:cNvPr id="0" name=""/>
        <dsp:cNvSpPr/>
      </dsp:nvSpPr>
      <dsp:spPr>
        <a:xfrm>
          <a:off x="6257814" y="2052086"/>
          <a:ext cx="56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86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B9911-7DF3-4BD9-861C-50D19F8F12CB}">
      <dsp:nvSpPr>
        <dsp:cNvPr id="0" name=""/>
        <dsp:cNvSpPr/>
      </dsp:nvSpPr>
      <dsp:spPr>
        <a:xfrm>
          <a:off x="2844642" y="2097806"/>
          <a:ext cx="568862" cy="611526"/>
        </a:xfrm>
        <a:custGeom>
          <a:avLst/>
          <a:gdLst/>
          <a:ahLst/>
          <a:cxnLst/>
          <a:rect l="0" t="0" r="0" b="0"/>
          <a:pathLst>
            <a:path>
              <a:moveTo>
                <a:pt x="0" y="611526"/>
              </a:moveTo>
              <a:lnTo>
                <a:pt x="284431" y="611526"/>
              </a:lnTo>
              <a:lnTo>
                <a:pt x="284431" y="0"/>
              </a:lnTo>
              <a:lnTo>
                <a:pt x="568862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6D3876-18C0-47A4-ACB5-A50A18015676}">
      <dsp:nvSpPr>
        <dsp:cNvPr id="0" name=""/>
        <dsp:cNvSpPr/>
      </dsp:nvSpPr>
      <dsp:spPr>
        <a:xfrm>
          <a:off x="6257814" y="829033"/>
          <a:ext cx="56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86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79E6C4-123D-432E-9D31-FD4C01152202}">
      <dsp:nvSpPr>
        <dsp:cNvPr id="0" name=""/>
        <dsp:cNvSpPr/>
      </dsp:nvSpPr>
      <dsp:spPr>
        <a:xfrm>
          <a:off x="2844642" y="874753"/>
          <a:ext cx="568862" cy="1834580"/>
        </a:xfrm>
        <a:custGeom>
          <a:avLst/>
          <a:gdLst/>
          <a:ahLst/>
          <a:cxnLst/>
          <a:rect l="0" t="0" r="0" b="0"/>
          <a:pathLst>
            <a:path>
              <a:moveTo>
                <a:pt x="0" y="1834580"/>
              </a:moveTo>
              <a:lnTo>
                <a:pt x="284431" y="1834580"/>
              </a:lnTo>
              <a:lnTo>
                <a:pt x="284431" y="0"/>
              </a:lnTo>
              <a:lnTo>
                <a:pt x="568862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C69CB-F5AB-46EC-BEF9-6CDBBEAE2BAB}">
      <dsp:nvSpPr>
        <dsp:cNvPr id="0" name=""/>
        <dsp:cNvSpPr/>
      </dsp:nvSpPr>
      <dsp:spPr>
        <a:xfrm>
          <a:off x="332" y="2275576"/>
          <a:ext cx="2844310" cy="8675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latin typeface="Abadi Extra Light"/>
            </a:rPr>
            <a:t>Simple Linear Regression</a:t>
          </a:r>
        </a:p>
      </dsp:txBody>
      <dsp:txXfrm>
        <a:off x="332" y="2275576"/>
        <a:ext cx="2844310" cy="867514"/>
      </dsp:txXfrm>
    </dsp:sp>
    <dsp:sp modelId="{07DCE553-EA73-4F02-8755-10FC2EF4EABE}">
      <dsp:nvSpPr>
        <dsp:cNvPr id="0" name=""/>
        <dsp:cNvSpPr/>
      </dsp:nvSpPr>
      <dsp:spPr>
        <a:xfrm>
          <a:off x="3413504" y="440996"/>
          <a:ext cx="2844310" cy="8675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latin typeface="Abadi Extra Light"/>
            </a:rPr>
            <a:t>When you have more than one X</a:t>
          </a:r>
        </a:p>
      </dsp:txBody>
      <dsp:txXfrm>
        <a:off x="3413504" y="440996"/>
        <a:ext cx="2844310" cy="867514"/>
      </dsp:txXfrm>
    </dsp:sp>
    <dsp:sp modelId="{58D9055C-4C9A-477B-ABE3-E87B2ABDC5A6}">
      <dsp:nvSpPr>
        <dsp:cNvPr id="0" name=""/>
        <dsp:cNvSpPr/>
      </dsp:nvSpPr>
      <dsp:spPr>
        <a:xfrm>
          <a:off x="6826676" y="440996"/>
          <a:ext cx="3935387" cy="8675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>
            <a:latin typeface="Abadi Extra Light"/>
          </a:endParaRPr>
        </a:p>
      </dsp:txBody>
      <dsp:txXfrm>
        <a:off x="6826676" y="440996"/>
        <a:ext cx="3935387" cy="867514"/>
      </dsp:txXfrm>
    </dsp:sp>
    <dsp:sp modelId="{277D23B5-A997-4B04-9C0E-424408C01D02}">
      <dsp:nvSpPr>
        <dsp:cNvPr id="0" name=""/>
        <dsp:cNvSpPr/>
      </dsp:nvSpPr>
      <dsp:spPr>
        <a:xfrm>
          <a:off x="3413504" y="1664049"/>
          <a:ext cx="2844310" cy="8675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latin typeface="Abadi Extra Light"/>
            </a:rPr>
            <a:t>When X is categorical</a:t>
          </a:r>
        </a:p>
      </dsp:txBody>
      <dsp:txXfrm>
        <a:off x="3413504" y="1664049"/>
        <a:ext cx="2844310" cy="867514"/>
      </dsp:txXfrm>
    </dsp:sp>
    <dsp:sp modelId="{6DE5F085-54A2-460B-BC49-B43FF0F20864}">
      <dsp:nvSpPr>
        <dsp:cNvPr id="0" name=""/>
        <dsp:cNvSpPr/>
      </dsp:nvSpPr>
      <dsp:spPr>
        <a:xfrm>
          <a:off x="6826676" y="1664049"/>
          <a:ext cx="3935387" cy="8675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solidFill>
                <a:schemeClr val="tx1"/>
              </a:solidFill>
              <a:latin typeface="Abadi Extra Light"/>
            </a:rPr>
            <a:t>X represents “types” not “numbers”</a:t>
          </a:r>
        </a:p>
      </dsp:txBody>
      <dsp:txXfrm>
        <a:off x="6826676" y="1664049"/>
        <a:ext cx="3935387" cy="867514"/>
      </dsp:txXfrm>
    </dsp:sp>
    <dsp:sp modelId="{6519D33F-9459-4147-AA61-A3D22B5021FA}">
      <dsp:nvSpPr>
        <dsp:cNvPr id="0" name=""/>
        <dsp:cNvSpPr/>
      </dsp:nvSpPr>
      <dsp:spPr>
        <a:xfrm>
          <a:off x="3413504" y="2887102"/>
          <a:ext cx="2844310" cy="8675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latin typeface="Abadi Extra Light"/>
            </a:rPr>
            <a:t>When X can be multiplied with another X</a:t>
          </a:r>
        </a:p>
      </dsp:txBody>
      <dsp:txXfrm>
        <a:off x="3413504" y="2887102"/>
        <a:ext cx="2844310" cy="867514"/>
      </dsp:txXfrm>
    </dsp:sp>
    <dsp:sp modelId="{124035C9-7381-48D4-BA09-427BE8E93E53}">
      <dsp:nvSpPr>
        <dsp:cNvPr id="0" name=""/>
        <dsp:cNvSpPr/>
      </dsp:nvSpPr>
      <dsp:spPr>
        <a:xfrm>
          <a:off x="6826676" y="2887102"/>
          <a:ext cx="3935387" cy="8675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>
            <a:latin typeface="Abadi Extra Light"/>
          </a:endParaRPr>
        </a:p>
      </dsp:txBody>
      <dsp:txXfrm>
        <a:off x="6826676" y="2887102"/>
        <a:ext cx="3935387" cy="867514"/>
      </dsp:txXfrm>
    </dsp:sp>
    <dsp:sp modelId="{255B0561-8FDB-421B-B7D6-0849DB993DE8}">
      <dsp:nvSpPr>
        <dsp:cNvPr id="0" name=""/>
        <dsp:cNvSpPr/>
      </dsp:nvSpPr>
      <dsp:spPr>
        <a:xfrm>
          <a:off x="3413504" y="4110156"/>
          <a:ext cx="2844310" cy="8675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latin typeface="Abadi Extra Light"/>
            </a:rPr>
            <a:t>When X or Y is non-linear (polynomial, log etc.)</a:t>
          </a:r>
        </a:p>
      </dsp:txBody>
      <dsp:txXfrm>
        <a:off x="3413504" y="4110156"/>
        <a:ext cx="2844310" cy="867514"/>
      </dsp:txXfrm>
    </dsp:sp>
    <dsp:sp modelId="{C77C6081-3205-4121-9AE8-407CE6DFFF04}">
      <dsp:nvSpPr>
        <dsp:cNvPr id="0" name=""/>
        <dsp:cNvSpPr/>
      </dsp:nvSpPr>
      <dsp:spPr>
        <a:xfrm>
          <a:off x="6826676" y="4110156"/>
          <a:ext cx="3935387" cy="8675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>
            <a:latin typeface="Abadi Extra Light"/>
          </a:endParaRPr>
        </a:p>
      </dsp:txBody>
      <dsp:txXfrm>
        <a:off x="6826676" y="4110156"/>
        <a:ext cx="3935387" cy="867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F0E70-D68C-4809-9752-8B21B47D72B0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9C2BC-AF3F-4942-8BF7-0A6177AF2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47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Play: https://youtu.be/S1Onniy08AY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EC3B64-86DD-4AAD-A140-4069112E1C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486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EC3B64-86DD-4AAD-A140-4069112E1C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902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EC3B64-86DD-4AAD-A140-4069112E1C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498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EC3B64-86DD-4AAD-A140-4069112E1C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058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EC3B64-86DD-4AAD-A140-4069112E1C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226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EC3B64-86DD-4AAD-A140-4069112E1C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25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EC3B64-86DD-4AAD-A140-4069112E1C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165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F796-4A23-454B-93FF-44154599F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A4868-FCE7-4C57-835E-8E86CCA92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DF8A4-9A05-42F5-9057-FF2B60E74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9AA6-BC16-4A01-9287-76ACB200BE0A}" type="datetimeFigureOut">
              <a:rPr lang="th-TH" smtClean="0"/>
              <a:t>29/02/63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472A-6C21-4AE6-8EE6-DEEE3B339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B8AE3-E048-425E-B48D-203CF3DD0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5F962-F338-42E5-AFAF-0C3AE933C09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89689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247A-1551-48BE-9D48-FBC648F26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30EEC-D66B-4AE8-BC0C-E217C1E6B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52AC0-2464-4FB7-ADE8-0EDC31BDB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9AA6-BC16-4A01-9287-76ACB200BE0A}" type="datetimeFigureOut">
              <a:rPr lang="th-TH" smtClean="0"/>
              <a:t>29/02/63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0F634-663D-4338-9B7A-AEB0AA3B9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42B7F-C5D7-4A4D-97E2-BD29B4B2D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5F962-F338-42E5-AFAF-0C3AE933C09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3777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3D641B-08C6-4E01-A048-FDED1C8801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93088-C517-4842-98D2-5FB5B90F4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33D89-EB35-4552-BB87-5AAA28358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9AA6-BC16-4A01-9287-76ACB200BE0A}" type="datetimeFigureOut">
              <a:rPr lang="th-TH" smtClean="0"/>
              <a:t>29/02/63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FEB76-A1E8-48C4-9740-495B88749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20752-C845-48AD-A307-784E47D3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5F962-F338-42E5-AFAF-0C3AE933C09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8807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5A0E38-F70C-4174-BCCD-26674496864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2/29/2020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FA174-2BCC-4D30-B66D-7F1758B7D9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214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5A0E38-F70C-4174-BCCD-26674496864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2/29/2020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FA174-2BCC-4D30-B66D-7F1758B7D9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170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5A0E38-F70C-4174-BCCD-26674496864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2/29/2020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FA174-2BCC-4D30-B66D-7F1758B7D9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220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5A0E38-F70C-4174-BCCD-26674496864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2/29/2020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FA174-2BCC-4D30-B66D-7F1758B7D9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491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5A0E38-F70C-4174-BCCD-26674496864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2/29/2020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FA174-2BCC-4D30-B66D-7F1758B7D9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878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5A0E38-F70C-4174-BCCD-26674496864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2/29/2020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FA174-2BCC-4D30-B66D-7F1758B7D9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4464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5A0E38-F70C-4174-BCCD-26674496864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2/29/2020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FA174-2BCC-4D30-B66D-7F1758B7D9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2770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5A0E38-F70C-4174-BCCD-26674496864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2/29/2020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FA174-2BCC-4D30-B66D-7F1758B7D9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61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2FB93-6FE4-4856-87E7-44FD31DD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64AAD-3F65-46F5-AFD5-A1FD59DD6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7FB2F-6B96-450E-92CE-4CD2D2419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9AA6-BC16-4A01-9287-76ACB200BE0A}" type="datetimeFigureOut">
              <a:rPr lang="th-TH" smtClean="0"/>
              <a:t>29/02/63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ED1F3-B89E-47BD-B3FA-0E56DDCAF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8A522-DE2F-4D1A-930F-DDD181A4B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5F962-F338-42E5-AFAF-0C3AE933C09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5653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5A0E38-F70C-4174-BCCD-26674496864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2/29/2020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FA174-2BCC-4D30-B66D-7F1758B7D9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3124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5A0E38-F70C-4174-BCCD-26674496864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2/29/2020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FA174-2BCC-4D30-B66D-7F1758B7D9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519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5A0E38-F70C-4174-BCCD-26674496864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2/29/2020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FA174-2BCC-4D30-B66D-7F1758B7D9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8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FDFBE-D1B2-4BF8-88B5-F8393E72E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985F3-130C-4FA7-AC2C-09B65DFC0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E62B2-DA8B-4266-B81C-0E001B0B5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9AA6-BC16-4A01-9287-76ACB200BE0A}" type="datetimeFigureOut">
              <a:rPr lang="th-TH" smtClean="0"/>
              <a:t>29/02/63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4CD52-24D4-4304-AEE9-C633973AA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6930F-C4F7-4747-8C03-14C94249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5F962-F338-42E5-AFAF-0C3AE933C09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4522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95274-D3D5-4BBC-9635-FD177C1F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D3491-59E0-4FEA-8B7D-C674C8A9C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F42985-8977-4818-B068-E870ADA9E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A698-7844-4B78-82E9-F4E6E8377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9AA6-BC16-4A01-9287-76ACB200BE0A}" type="datetimeFigureOut">
              <a:rPr lang="th-TH" smtClean="0"/>
              <a:t>29/02/63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A0258-DEDB-4502-8337-3E1B5EDAE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1FCB4-7161-4B13-A3E0-B238AC8E3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5F962-F338-42E5-AFAF-0C3AE933C09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0461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0EAD-C7A2-4C10-8501-F325B6DF4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E48EF-041E-4A00-B9D4-E3175F090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6ED4DF-B5ED-4A29-8CC4-505775820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C6BEB-981C-42FF-97E7-1E079E4551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E99420-911F-41A2-801C-C66A4BD79D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8333DC-A270-4A7A-A158-FDA7ED7F9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9AA6-BC16-4A01-9287-76ACB200BE0A}" type="datetimeFigureOut">
              <a:rPr lang="th-TH" smtClean="0"/>
              <a:t>29/02/63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2A335E-9D5C-43AC-8F4C-B234984F8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3BCD94-0B4C-4FF5-ABDF-EDDE8660A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5F962-F338-42E5-AFAF-0C3AE933C09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243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B13F5-39DB-48E7-932E-40EF0858D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D375E4-F845-479E-9D3A-265C6C41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9AA6-BC16-4A01-9287-76ACB200BE0A}" type="datetimeFigureOut">
              <a:rPr lang="th-TH" smtClean="0"/>
              <a:t>29/02/63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EF3CC8-FCAD-4E11-B65D-CB1E28CE8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60B3A-C5F4-47B4-822C-98566334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5F962-F338-42E5-AFAF-0C3AE933C09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225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A57FF0-5BD7-40A1-A54D-A8EF83968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9AA6-BC16-4A01-9287-76ACB200BE0A}" type="datetimeFigureOut">
              <a:rPr lang="th-TH" smtClean="0"/>
              <a:t>29/02/63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822CF-F50C-45A3-8A43-CC9979B2B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649B4-42C6-435E-A7A1-0F0E60A50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5F962-F338-42E5-AFAF-0C3AE933C09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3483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0AA7-041D-4335-AAC4-2EE955FFF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47846-59F3-42C4-BCA0-0AFE6FB4C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758B4-69F5-47D1-BB74-2AF9927BE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FF976-74A7-47B9-9FF1-20BC25BF6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9AA6-BC16-4A01-9287-76ACB200BE0A}" type="datetimeFigureOut">
              <a:rPr lang="th-TH" smtClean="0"/>
              <a:t>29/02/63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9BEEC-6479-4BA1-BDB7-6E2965768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08D4D-A7F1-4611-81E2-7A17C304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5F962-F338-42E5-AFAF-0C3AE933C09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372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35D1-0080-4434-8DB7-0F768631E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7CD5A-A6F3-497D-9D00-D2DE323D6D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99FA2-8124-48CB-951B-67D0B4DA3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18B5F-15DA-473B-B511-948B9233B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9AA6-BC16-4A01-9287-76ACB200BE0A}" type="datetimeFigureOut">
              <a:rPr lang="th-TH" smtClean="0"/>
              <a:t>29/02/63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92CCE-AF10-42D3-B896-C7B029247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80E29-AB7A-4CA1-ACA3-6B94723DB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5F962-F338-42E5-AFAF-0C3AE933C09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66656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5B30F-121F-4516-8512-237B6416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E3EA5-DD9F-40C8-B82E-7F6E5A010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6D839-7643-42D0-A45D-EAA872969F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39AA6-BC16-4A01-9287-76ACB200BE0A}" type="datetimeFigureOut">
              <a:rPr lang="th-TH" smtClean="0"/>
              <a:t>29/02/63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91A45-836A-463C-A265-60581D599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72C0F-E65D-49D1-B6E2-77E0325F8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5F962-F338-42E5-AFAF-0C3AE933C09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425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5A0E38-F70C-4174-BCCD-26674496864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2/29/2020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FA174-2BCC-4D30-B66D-7F1758B7D9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19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4.e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7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11" Type="http://schemas.openxmlformats.org/officeDocument/2006/relationships/image" Target="../media/image110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100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9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5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6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7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11" Type="http://schemas.openxmlformats.org/officeDocument/2006/relationships/image" Target="../media/image110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100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9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8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7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11" Type="http://schemas.openxmlformats.org/officeDocument/2006/relationships/image" Target="../media/image110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100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9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://simple.wikipedia.org/wiki/File:Credit-cards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phy.com/gifs/card-credit-cutest-uoU1qX6xgld6w" TargetMode="External"/><Relationship Id="rId4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en.wikipedia.org/wiki/Government_Savings_Bank_(Thailand)" TargetMode="External"/><Relationship Id="rId3" Type="http://schemas.openxmlformats.org/officeDocument/2006/relationships/hyperlink" Target="http://commons.wikimedia.org/wiki/File:TMB_Bank_Logo.svg" TargetMode="External"/><Relationship Id="rId7" Type="http://schemas.openxmlformats.org/officeDocument/2006/relationships/hyperlink" Target="https://www.logolynx.com/topic/scb" TargetMode="External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hyperlink" Target="https://en.wikipedia.org/wiki/Krung_Thai_Bank" TargetMode="External"/><Relationship Id="rId5" Type="http://schemas.openxmlformats.org/officeDocument/2006/relationships/hyperlink" Target="https://ripplecoinnews.com/krungsri-also-joins-ripplenet-for-frictionless-cross-border-transactions" TargetMode="External"/><Relationship Id="rId10" Type="http://schemas.openxmlformats.org/officeDocument/2006/relationships/image" Target="../media/image12.jpg"/><Relationship Id="rId4" Type="http://schemas.openxmlformats.org/officeDocument/2006/relationships/image" Target="../media/image9.jpg"/><Relationship Id="rId9" Type="http://schemas.openxmlformats.org/officeDocument/2006/relationships/hyperlink" Target="https://www.unlock-bc.com/news/2017-08-10/kbank-of-thailand-digitizes-contracts-using-blockchain-in-2018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gifs/bob-eBmv7914HRAty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41573413@N04/42099499622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roitfinancial.com/blog-comments/knowledge-center/anchoring-effect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insight.com/business-brain-internet-anchoring-effect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efsplanet.com/BB/showthread.php?t=320153&amp;page=2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ajwaldesai.com/deploy-power-bi-desktop-using-sccm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wrttnwrd/data-visualization-be-understood/79-AVOID_THE_CLUSTERING_ILLUSION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vpynchon/xscape-negotiation-training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1Onniy08A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iveinsights.com/62-why-learn-computer-programming-hour-of-code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sc.edu/news/time-to-finally-learn-excel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1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2.bin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Ep-0m8_89k" TargetMode="External"/><Relationship Id="rId2" Type="http://schemas.openxmlformats.org/officeDocument/2006/relationships/hyperlink" Target="https://www.youtube.com/watch?v=qE_6D4gScs8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onlinecourses.science.psu.edu/stat501/node/250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openxmlformats.org/officeDocument/2006/relationships/image" Target="../media/image11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0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5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7.gif"/><Relationship Id="rId4" Type="http://schemas.openxmlformats.org/officeDocument/2006/relationships/image" Target="../media/image36.e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youtu.be/BaETnBzM7yU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0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1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2.e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7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11" Type="http://schemas.openxmlformats.org/officeDocument/2006/relationships/image" Target="../media/image110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100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9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5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3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7B253A-95DA-4BB0-9C71-953970CEE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64" y="1046614"/>
            <a:ext cx="11868871" cy="47647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57931" y="5426664"/>
            <a:ext cx="636193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 smtClean="0"/>
              <a:t>www.tinyurl.com/djw-stat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9075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2019DD-C6A0-4936-B3AC-C817D9ADC6BC}"/>
              </a:ext>
            </a:extLst>
          </p:cNvPr>
          <p:cNvSpPr/>
          <p:nvPr/>
        </p:nvSpPr>
        <p:spPr>
          <a:xfrm>
            <a:off x="0" y="2701159"/>
            <a:ext cx="12192000" cy="1504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3E02FE-603C-419A-8C00-3876126D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97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Abadi Extra Light" panose="020B0204020104020204" pitchFamily="34" charset="0"/>
                <a:cs typeface="FreesiaUPC" panose="020B0604020202020204" pitchFamily="34" charset="-34"/>
              </a:rPr>
              <a:t>Asking Game</a:t>
            </a:r>
            <a:endParaRPr lang="th-TH" sz="6000" dirty="0">
              <a:latin typeface="Abadi Extra Light" panose="020B0204020104020204" pitchFamily="34" charset="0"/>
              <a:cs typeface="Frees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0838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1194"/>
            <a:ext cx="8414982" cy="1349494"/>
          </a:xfrm>
        </p:spPr>
        <p:txBody>
          <a:bodyPr/>
          <a:lstStyle/>
          <a:p>
            <a:r>
              <a:rPr lang="en-US" dirty="0"/>
              <a:t>Regression Model &amp; Hypotheses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8"/>
                <a:ext cx="11034713" cy="45190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Pick a regression model that could answer the question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𝑀𝑒𝑑𝑖𝑎𝑛𝑊𝑎𝑔𝑒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𝑊𝑜𝑚𝑒𝑛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𝑃𝑎𝑟𝑡𝑡𝑖𝑚𝑒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𝑈𝑛𝑒𝑚𝑝𝑙𝑜𝑦𝑒𝑑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𝐶𝑜𝑙𝑙𝑒𝑔𝑒𝐽𝑜𝑏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𝐵𝑢𝑠𝑖𝑛𝑒𝑠𝑠𝐷𝑢𝑚𝑚𝑦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Your expectation: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&lt; 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&lt; 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&lt; 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&gt; 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&gt; 0 (business major grads earn more than the art major grads)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8"/>
                <a:ext cx="11034713" cy="4519043"/>
              </a:xfrm>
              <a:blipFill>
                <a:blip r:embed="rId2"/>
                <a:stretch>
                  <a:fillRect l="-1104" t="-2156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6049108" y="2940148"/>
            <a:ext cx="2715064" cy="393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1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552717" y="384176"/>
          <a:ext cx="9338196" cy="617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Worksheet" r:id="rId3" imgW="6438840" imgH="4257530" progId="Excel.Sheet.12">
                  <p:embed/>
                </p:oleObj>
              </mc:Choice>
              <mc:Fallback>
                <p:oleObj name="Worksheet" r:id="rId3" imgW="6438840" imgH="4257530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2717" y="384176"/>
                        <a:ext cx="9338196" cy="617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90864" y="213216"/>
            <a:ext cx="6343936" cy="3139321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Model: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Median Wage =    48045.74 	+ 483.15     x (Business Dummy)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	– 14356.20 x (%Women)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	– 42430.92 x (%Part Time)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	+ 14626.26 x (%Unemployed)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	+ 26795.66 x (%College Job)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regression coefficient for business dummy is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but not significant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(p-value = 0.9484… much higher than 0.1). It means that there’s no significant different between business major recent grad’s &amp; arts major recent grad’s median salary.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53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1728"/>
            <a:ext cx="10515600" cy="477371"/>
          </a:xfrm>
        </p:spPr>
        <p:txBody>
          <a:bodyPr>
            <a:normAutofit fontScale="90000"/>
          </a:bodyPr>
          <a:lstStyle/>
          <a:p>
            <a:r>
              <a:rPr lang="en-US" dirty="0"/>
              <a:t>Extension to the Simple Linear Regression Model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838199" y="1129099"/>
          <a:ext cx="1076239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7131" y="4398344"/>
                <a:ext cx="31878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𝜷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𝑿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31" y="4398344"/>
                <a:ext cx="318789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52828" y="1777236"/>
                <a:ext cx="3187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828" y="1777236"/>
                <a:ext cx="3187892" cy="400110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701883" y="4249654"/>
                <a:ext cx="4089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83" y="4249654"/>
                <a:ext cx="4089781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939387" y="5297901"/>
                <a:ext cx="3614772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𝑿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p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p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p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p>
                      </m:sSup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387" y="5297901"/>
                <a:ext cx="3614772" cy="375552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896105" y="5683085"/>
                <a:ext cx="31726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𝒍𝒐𝒈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𝒀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)=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𝒍𝒐𝒈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𝑿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 +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105" y="5683085"/>
                <a:ext cx="3172600" cy="369332"/>
              </a:xfrm>
              <a:prstGeom prst="rect">
                <a:avLst/>
              </a:prstGeom>
              <a:blipFill>
                <a:blip r:embed="rId11"/>
                <a:stretch>
                  <a:fillRect l="-57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4258100" y="3997591"/>
            <a:ext cx="7342495" cy="985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58099" y="5244506"/>
            <a:ext cx="7342495" cy="873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01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1528549"/>
            <a:ext cx="3747448" cy="4640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32045" y="2486166"/>
            <a:ext cx="2257567" cy="5709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323832"/>
                <a:ext cx="10515600" cy="194875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Interaction Variable</a:t>
                </a:r>
                <a:br>
                  <a:rPr lang="en-US" sz="3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/>
                  <a:t> alone sometimes are not enough to explain Y</a:t>
                </a:r>
                <a:br>
                  <a:rPr lang="en-US" sz="3600" dirty="0"/>
                </a:br>
                <a:r>
                  <a:rPr lang="en-US" sz="3600" dirty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/>
                  <a:t> 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/>
                  <a:t> can significantly explain Y</a:t>
                </a:r>
              </a:p>
            </p:txBody>
          </p:sp>
        </mc:Choice>
        <mc:Fallback xmlns=""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323832"/>
                <a:ext cx="10515600" cy="1948757"/>
              </a:xfrm>
              <a:blipFill>
                <a:blip r:embed="rId2"/>
                <a:stretch>
                  <a:fillRect l="-1797" b="-2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99227" y="3714465"/>
                <a:ext cx="100106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4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4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4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4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4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sz="4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kumimoji="0" lang="en-US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sz="4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4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227" y="3714465"/>
                <a:ext cx="10010635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/>
          <p:cNvSpPr/>
          <p:nvPr/>
        </p:nvSpPr>
        <p:spPr>
          <a:xfrm rot="5400000">
            <a:off x="8494357" y="4157121"/>
            <a:ext cx="384886" cy="113276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20418" y="5024655"/>
            <a:ext cx="202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 Variable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28597" y="3714465"/>
            <a:ext cx="2333767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87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7073" y="618083"/>
            <a:ext cx="7629201" cy="5709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7073" y="378774"/>
            <a:ext cx="10515600" cy="617514"/>
          </a:xfrm>
        </p:spPr>
        <p:txBody>
          <a:bodyPr>
            <a:noAutofit/>
          </a:bodyPr>
          <a:lstStyle/>
          <a:p>
            <a:r>
              <a:rPr lang="en-US" sz="3200" dirty="0"/>
              <a:t>Create a new variable called </a:t>
            </a:r>
            <a:br>
              <a:rPr lang="en-US" sz="3200" dirty="0"/>
            </a:br>
            <a:r>
              <a:rPr lang="en-US" sz="3200" dirty="0" err="1"/>
              <a:t>College_PartTime</a:t>
            </a:r>
            <a:r>
              <a:rPr lang="en-US" sz="3200" dirty="0"/>
              <a:t> = %</a:t>
            </a:r>
            <a:r>
              <a:rPr lang="en-US" sz="3200" dirty="0" err="1"/>
              <a:t>CollegeJob</a:t>
            </a:r>
            <a:r>
              <a:rPr lang="en-US" sz="3200" dirty="0"/>
              <a:t> x %</a:t>
            </a:r>
            <a:r>
              <a:rPr lang="en-US" sz="3200" dirty="0" err="1"/>
              <a:t>PartTime</a:t>
            </a:r>
            <a:endParaRPr lang="en-US" sz="32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857073" y="1381741"/>
          <a:ext cx="10716228" cy="5164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Worksheet" r:id="rId3" imgW="8715372" imgH="4200354" progId="Excel.Sheet.12">
                  <p:embed/>
                </p:oleObj>
              </mc:Choice>
              <mc:Fallback>
                <p:oleObj name="Worksheet" r:id="rId3" imgW="8715372" imgH="4200354" progId="Excel.Sheet.12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7073" y="1381741"/>
                        <a:ext cx="10716228" cy="51648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002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19221" y="520937"/>
          <a:ext cx="8679621" cy="5952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" name="Worksheet" r:id="rId3" imgW="6486688" imgH="4447978" progId="Excel.Sheet.12">
                  <p:embed/>
                </p:oleObj>
              </mc:Choice>
              <mc:Fallback>
                <p:oleObj name="Worksheet" r:id="rId3" imgW="6486688" imgH="4447978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9221" y="520937"/>
                        <a:ext cx="8679621" cy="5952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90864" y="213216"/>
            <a:ext cx="6523632" cy="3416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Model: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Median Wage =    50366.46 	- 5315.95    x (Business Dummy)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	– 19368.97 x (%Women)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	+ 8263.19   x (%Part Time)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	- 4039.27    x (%Unemployed)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	+ 56605.76 x (%College Job)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	- 273895.57 x (%College x %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PartTime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regression coefficient for the interaction variable is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negative and significant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(p-value = 0.05… lower than 0.1). It shows that part-time job paid less than full-time job among the field with high % of college grads work in their own major.  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484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1728"/>
            <a:ext cx="10515600" cy="477371"/>
          </a:xfrm>
        </p:spPr>
        <p:txBody>
          <a:bodyPr>
            <a:normAutofit fontScale="90000"/>
          </a:bodyPr>
          <a:lstStyle/>
          <a:p>
            <a:r>
              <a:rPr lang="en-US" dirty="0"/>
              <a:t>Extension to the Simple Linear Regression Model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838199" y="1129099"/>
          <a:ext cx="1076239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7131" y="4398344"/>
                <a:ext cx="31878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𝜷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𝑿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31" y="4398344"/>
                <a:ext cx="318789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52828" y="1777236"/>
                <a:ext cx="3187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828" y="1777236"/>
                <a:ext cx="3187892" cy="400110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701883" y="4249654"/>
                <a:ext cx="4089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83" y="4249654"/>
                <a:ext cx="4089781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939387" y="5297901"/>
                <a:ext cx="3614772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𝑿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p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p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p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p>
                      </m:sSup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387" y="5297901"/>
                <a:ext cx="3614772" cy="375552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896105" y="5683085"/>
                <a:ext cx="31726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𝒍𝒐𝒈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𝒀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)=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𝒍𝒐𝒈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𝑿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 +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105" y="5683085"/>
                <a:ext cx="3172600" cy="369332"/>
              </a:xfrm>
              <a:prstGeom prst="rect">
                <a:avLst/>
              </a:prstGeom>
              <a:blipFill>
                <a:blip r:embed="rId11"/>
                <a:stretch>
                  <a:fillRect l="-57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4268139" y="5236724"/>
            <a:ext cx="7342495" cy="873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01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78733" y="2024997"/>
                <a:ext cx="7022756" cy="658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36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36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3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3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3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3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𝑿</m:t>
                      </m:r>
                      <m:r>
                        <a:rPr kumimoji="0" lang="en-US" sz="3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3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3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kumimoji="0" lang="en-US" sz="3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3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p>
                          <m:r>
                            <a:rPr kumimoji="0" lang="en-US" sz="3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p>
                      <m:r>
                        <a:rPr kumimoji="0" lang="en-US" sz="3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3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3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kumimoji="0" lang="en-US" sz="3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3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p>
                          <m:r>
                            <a:rPr kumimoji="0" lang="en-US" sz="3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p>
                      </m:sSup>
                      <m:r>
                        <a:rPr kumimoji="0" lang="en-US" sz="3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3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733" y="2024997"/>
                <a:ext cx="7022756" cy="6588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78733" y="3190022"/>
                <a:ext cx="61541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𝒍𝒐𝒈</m:t>
                      </m:r>
                      <m:r>
                        <a:rPr kumimoji="0" lang="en-US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𝒀</m:t>
                      </m:r>
                      <m:r>
                        <a:rPr kumimoji="0" lang="en-US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)=</m:t>
                      </m:r>
                      <m:r>
                        <a:rPr kumimoji="0" lang="en-US" sz="3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3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3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3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𝒍𝒐𝒈</m:t>
                      </m:r>
                      <m:r>
                        <a:rPr kumimoji="0" lang="en-US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𝑿</m:t>
                      </m:r>
                      <m:r>
                        <a:rPr kumimoji="0" lang="en-US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 +</m:t>
                      </m:r>
                      <m:r>
                        <a:rPr kumimoji="0" lang="en-US" sz="3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3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733" y="3190022"/>
                <a:ext cx="615418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Non-linear Model?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8733" y="4342480"/>
            <a:ext cx="2988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many others…</a:t>
            </a:r>
          </a:p>
        </p:txBody>
      </p:sp>
    </p:spTree>
    <p:extLst>
      <p:ext uri="{BB962C8B-B14F-4D97-AF65-F5344CB8AC3E}">
        <p14:creationId xmlns:p14="http://schemas.microsoft.com/office/powerpoint/2010/main" val="291201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52FDB6F-594D-4049-94B1-B4AE154A788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79791" y="1132764"/>
          <a:ext cx="11302693" cy="558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/>
          <p:cNvCxnSpPr/>
          <p:nvPr/>
        </p:nvCxnSpPr>
        <p:spPr>
          <a:xfrm flipV="1">
            <a:off x="2238233" y="3725839"/>
            <a:ext cx="8516203" cy="1296537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/>
          <p:cNvSpPr/>
          <p:nvPr/>
        </p:nvSpPr>
        <p:spPr>
          <a:xfrm>
            <a:off x="2444911" y="3102423"/>
            <a:ext cx="8309525" cy="1484453"/>
          </a:xfrm>
          <a:custGeom>
            <a:avLst/>
            <a:gdLst>
              <a:gd name="connsiteX0" fmla="*/ 0 w 8038531"/>
              <a:gd name="connsiteY0" fmla="*/ 1473958 h 1480220"/>
              <a:gd name="connsiteX1" fmla="*/ 5281683 w 8038531"/>
              <a:gd name="connsiteY1" fmla="*/ 1255594 h 1480220"/>
              <a:gd name="connsiteX2" fmla="*/ 8038531 w 8038531"/>
              <a:gd name="connsiteY2" fmla="*/ 0 h 14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38531" h="1480220">
                <a:moveTo>
                  <a:pt x="0" y="1473958"/>
                </a:moveTo>
                <a:cubicBezTo>
                  <a:pt x="1970964" y="1487606"/>
                  <a:pt x="3941928" y="1501254"/>
                  <a:pt x="5281683" y="1255594"/>
                </a:cubicBezTo>
                <a:cubicBezTo>
                  <a:pt x="6621438" y="1009934"/>
                  <a:pt x="7329984" y="504967"/>
                  <a:pt x="8038531" y="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642991" y="4999461"/>
                <a:ext cx="298825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36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36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3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3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3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3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𝑿</m:t>
                      </m:r>
                    </m:oMath>
                  </m:oMathPara>
                </a14:m>
                <a:endPara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991" y="4999461"/>
                <a:ext cx="2988254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062877" y="2462208"/>
                <a:ext cx="4119526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3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3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3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𝑿</m:t>
                      </m:r>
                      <m:r>
                        <a:rPr kumimoji="0" lang="en-US" sz="3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kumimoji="0" lang="en-US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p>
                          <m:r>
                            <a:rPr kumimoji="0" lang="en-US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877" y="2462208"/>
                <a:ext cx="4119526" cy="595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73337" y="320842"/>
            <a:ext cx="10515600" cy="767639"/>
          </a:xfrm>
        </p:spPr>
        <p:txBody>
          <a:bodyPr/>
          <a:lstStyle/>
          <a:p>
            <a:r>
              <a:rPr lang="en-US" dirty="0"/>
              <a:t>Red Line or Black Line?</a:t>
            </a:r>
          </a:p>
        </p:txBody>
      </p:sp>
    </p:spTree>
    <p:extLst>
      <p:ext uri="{BB962C8B-B14F-4D97-AF65-F5344CB8AC3E}">
        <p14:creationId xmlns:p14="http://schemas.microsoft.com/office/powerpoint/2010/main" val="181411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83383" y="505868"/>
          <a:ext cx="10576019" cy="5724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" name="Worksheet" r:id="rId3" imgW="6458147" imgH="3495741" progId="Excel.Sheet.12">
                  <p:embed/>
                </p:oleObj>
              </mc:Choice>
              <mc:Fallback>
                <p:oleObj name="Worksheet" r:id="rId3" imgW="6458147" imgH="3495741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383" y="505868"/>
                        <a:ext cx="10576019" cy="5724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74579" y="2064820"/>
            <a:ext cx="530715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basic linear regression model gives you adjusted r square = 15.8%. It seems fine so far…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653887" y="2210937"/>
            <a:ext cx="7779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81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E02FE-603C-419A-8C00-3876126D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8000" dirty="0">
                <a:latin typeface="Abadi Extra Light" panose="020B0204020104020204" pitchFamily="34" charset="0"/>
                <a:cs typeface="FreesiaUPC" panose="020B0604020202020204" pitchFamily="34" charset="-34"/>
              </a:rPr>
              <a:t>แบ่ง</a:t>
            </a:r>
            <a:r>
              <a:rPr lang="th-TH" sz="8000" dirty="0">
                <a:solidFill>
                  <a:schemeClr val="accent5"/>
                </a:solidFill>
                <a:latin typeface="Abadi Extra Light" panose="020B0204020104020204" pitchFamily="34" charset="0"/>
                <a:cs typeface="FreesiaUPC" panose="020B0604020202020204" pitchFamily="34" charset="-34"/>
              </a:rPr>
              <a:t>ทีม</a:t>
            </a:r>
            <a:r>
              <a:rPr lang="th-TH" sz="8000" dirty="0">
                <a:latin typeface="Abadi Extra Light" panose="020B0204020104020204" pitchFamily="34" charset="0"/>
                <a:cs typeface="FreesiaUPC" panose="020B0604020202020204" pitchFamily="34" charset="-34"/>
              </a:rPr>
              <a:t>กันครับ</a:t>
            </a:r>
          </a:p>
        </p:txBody>
      </p:sp>
    </p:spTree>
    <p:extLst>
      <p:ext uri="{BB962C8B-B14F-4D97-AF65-F5344CB8AC3E}">
        <p14:creationId xmlns:p14="http://schemas.microsoft.com/office/powerpoint/2010/main" val="284952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39194" y="588038"/>
          <a:ext cx="10379265" cy="5787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" name="Worksheet" r:id="rId3" imgW="6610504" imgH="3686188" progId="Excel.Sheet.12">
                  <p:embed/>
                </p:oleObj>
              </mc:Choice>
              <mc:Fallback>
                <p:oleObj name="Worksheet" r:id="rId3" imgW="6610504" imgH="3686188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9194" y="588038"/>
                        <a:ext cx="10379265" cy="5787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6346209" y="2497540"/>
            <a:ext cx="1542197" cy="3630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74579" y="2064820"/>
            <a:ext cx="530715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However, it’s actually better to include the square term in the model because of the higher adjusted r square &amp; significant squared variable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653887" y="2210937"/>
            <a:ext cx="7779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40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032" y="243762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Abadi Extra Light" panose="020B0204020104020204"/>
              </a:rPr>
              <a:t>Key Takeaway</a:t>
            </a:r>
            <a:endParaRPr lang="en-US" sz="6000" dirty="0">
              <a:latin typeface="Abadi Extra Light" panose="020B02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53090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737BB6-3B0C-4B5E-BB2B-951AA2AA57C5}"/>
              </a:ext>
            </a:extLst>
          </p:cNvPr>
          <p:cNvGrpSpPr/>
          <p:nvPr/>
        </p:nvGrpSpPr>
        <p:grpSpPr>
          <a:xfrm>
            <a:off x="692921" y="868606"/>
            <a:ext cx="10748456" cy="5196970"/>
            <a:chOff x="116533" y="567046"/>
            <a:chExt cx="11838276" cy="572390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41AC95-E59E-4E81-B401-F76FD38F9840}"/>
                </a:ext>
              </a:extLst>
            </p:cNvPr>
            <p:cNvSpPr/>
            <p:nvPr/>
          </p:nvSpPr>
          <p:spPr>
            <a:xfrm>
              <a:off x="1583597" y="567046"/>
              <a:ext cx="8787741" cy="15912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86837F-8A06-470E-A11E-0C4D84286C8D}"/>
                </a:ext>
              </a:extLst>
            </p:cNvPr>
            <p:cNvSpPr/>
            <p:nvPr/>
          </p:nvSpPr>
          <p:spPr>
            <a:xfrm>
              <a:off x="1583595" y="2158340"/>
              <a:ext cx="2196937" cy="25413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B5265D-B262-4F92-9932-1A5DD435CD92}"/>
                </a:ext>
              </a:extLst>
            </p:cNvPr>
            <p:cNvSpPr/>
            <p:nvPr/>
          </p:nvSpPr>
          <p:spPr>
            <a:xfrm>
              <a:off x="3780532" y="2158339"/>
              <a:ext cx="2196937" cy="25413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D5D66F-EBAA-4BC2-8ACD-4196558A1FAA}"/>
                </a:ext>
              </a:extLst>
            </p:cNvPr>
            <p:cNvSpPr/>
            <p:nvPr/>
          </p:nvSpPr>
          <p:spPr>
            <a:xfrm>
              <a:off x="5977467" y="2158339"/>
              <a:ext cx="2196937" cy="25413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5C6AD6-B68D-4023-AE76-072A1C0E4719}"/>
                </a:ext>
              </a:extLst>
            </p:cNvPr>
            <p:cNvSpPr/>
            <p:nvPr/>
          </p:nvSpPr>
          <p:spPr>
            <a:xfrm>
              <a:off x="8174401" y="2158339"/>
              <a:ext cx="2196937" cy="25413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7A0AA6-F817-4617-A70B-530B70E9D0E9}"/>
                </a:ext>
              </a:extLst>
            </p:cNvPr>
            <p:cNvSpPr/>
            <p:nvPr/>
          </p:nvSpPr>
          <p:spPr>
            <a:xfrm>
              <a:off x="1583595" y="4699660"/>
              <a:ext cx="8787741" cy="15912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B646E2-37BD-42D9-9CB4-713595E94CAE}"/>
                </a:ext>
              </a:extLst>
            </p:cNvPr>
            <p:cNvSpPr txBox="1"/>
            <p:nvPr/>
          </p:nvSpPr>
          <p:spPr>
            <a:xfrm>
              <a:off x="1583595" y="626069"/>
              <a:ext cx="4204096" cy="1389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  <a:latin typeface="Abadi Extra Light" panose="020B0604020202020204" pitchFamily="34" charset="0"/>
                </a:rPr>
                <a:t>Audience Value </a:t>
              </a:r>
              <a:r>
                <a:rPr lang="en-US" dirty="0">
                  <a:solidFill>
                    <a:srgbClr val="0070C0"/>
                  </a:solidFill>
                  <a:latin typeface="Abadi Extra Light" panose="020B0604020202020204" pitchFamily="34" charset="0"/>
                </a:rPr>
                <a:t>Generation 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What’s your </a:t>
              </a:r>
              <a:r>
                <a:rPr lang="en-US" sz="1600" dirty="0" smtClean="0">
                  <a:latin typeface="Abadi Extra Light" panose="020B0604020202020204" pitchFamily="34" charset="0"/>
                </a:rPr>
                <a:t>audience’s goal</a:t>
              </a:r>
              <a:r>
                <a:rPr lang="en-US" sz="1600" dirty="0">
                  <a:latin typeface="Abadi Extra Light" panose="020B0604020202020204" pitchFamily="34" charset="0"/>
                </a:rPr>
                <a:t>?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What insights </a:t>
              </a:r>
              <a:r>
                <a:rPr lang="en-US" sz="1600" dirty="0" smtClean="0">
                  <a:latin typeface="Abadi Extra Light" panose="020B0604020202020204" pitchFamily="34" charset="0"/>
                </a:rPr>
                <a:t>they </a:t>
              </a:r>
              <a:r>
                <a:rPr lang="en-US" sz="1600" dirty="0">
                  <a:latin typeface="Abadi Extra Light" panose="020B0604020202020204" pitchFamily="34" charset="0"/>
                </a:rPr>
                <a:t>need to know to inform / make decisions?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How </a:t>
              </a:r>
              <a:r>
                <a:rPr lang="en-US" sz="1600" dirty="0" smtClean="0">
                  <a:latin typeface="Abadi Extra Light" panose="020B0604020202020204" pitchFamily="34" charset="0"/>
                </a:rPr>
                <a:t>they </a:t>
              </a:r>
              <a:r>
                <a:rPr lang="en-US" sz="1600" dirty="0">
                  <a:latin typeface="Abadi Extra Light" panose="020B0604020202020204" pitchFamily="34" charset="0"/>
                </a:rPr>
                <a:t>can generate values using insights?</a:t>
              </a:r>
              <a:endParaRPr lang="th-TH" sz="1600" dirty="0">
                <a:latin typeface="Abadi Extra Light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291CD7-FC01-46B0-BBE3-5DE1C6FDB05F}"/>
                </a:ext>
              </a:extLst>
            </p:cNvPr>
            <p:cNvSpPr txBox="1"/>
            <p:nvPr/>
          </p:nvSpPr>
          <p:spPr>
            <a:xfrm>
              <a:off x="1583594" y="2217362"/>
              <a:ext cx="1303319" cy="2338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Abadi Extra Light" panose="020B0604020202020204" pitchFamily="34" charset="0"/>
                </a:rPr>
                <a:t>Data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Abadi Extra Light" panose="020B0604020202020204" pitchFamily="34" charset="0"/>
                </a:rPr>
                <a:t>Acquisition</a:t>
              </a:r>
            </a:p>
            <a:p>
              <a:r>
                <a:rPr lang="en-US" sz="1400" dirty="0">
                  <a:latin typeface="Abadi Extra Light" panose="020B0604020202020204" pitchFamily="34" charset="0"/>
                </a:rPr>
                <a:t>What</a:t>
              </a:r>
            </a:p>
            <a:p>
              <a:r>
                <a:rPr lang="en-US" sz="1400" dirty="0">
                  <a:latin typeface="Abadi Extra Light" panose="020B0604020202020204" pitchFamily="34" charset="0"/>
                </a:rPr>
                <a:t>Where</a:t>
              </a:r>
            </a:p>
            <a:p>
              <a:r>
                <a:rPr lang="en-US" sz="1400" dirty="0">
                  <a:latin typeface="Abadi Extra Light" panose="020B0604020202020204" pitchFamily="34" charset="0"/>
                </a:rPr>
                <a:t>When</a:t>
              </a:r>
            </a:p>
            <a:p>
              <a:r>
                <a:rPr lang="en-US" sz="1400" dirty="0">
                  <a:latin typeface="Abadi Extra Light" panose="020B0604020202020204" pitchFamily="34" charset="0"/>
                </a:rPr>
                <a:t>Who</a:t>
              </a:r>
            </a:p>
            <a:p>
              <a:r>
                <a:rPr lang="en-US" sz="1400" dirty="0">
                  <a:latin typeface="Abadi Extra Light" panose="020B0604020202020204" pitchFamily="34" charset="0"/>
                </a:rPr>
                <a:t>How</a:t>
              </a:r>
            </a:p>
            <a:p>
              <a:r>
                <a:rPr lang="en-US" sz="1400" dirty="0">
                  <a:latin typeface="Abadi Extra Light" panose="020B0604020202020204" pitchFamily="34" charset="0"/>
                </a:rPr>
                <a:t>How Many</a:t>
              </a:r>
              <a:endParaRPr lang="th-TH" sz="1400" dirty="0">
                <a:latin typeface="Abadi Extra Light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ED6518-CB67-4D7A-8BEF-F4F07E2EB6D2}"/>
                </a:ext>
              </a:extLst>
            </p:cNvPr>
            <p:cNvSpPr txBox="1"/>
            <p:nvPr/>
          </p:nvSpPr>
          <p:spPr>
            <a:xfrm>
              <a:off x="3841873" y="2213282"/>
              <a:ext cx="1448094" cy="159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Abadi Extra Light" panose="020B0604020202020204" pitchFamily="34" charset="0"/>
                </a:rPr>
                <a:t>Data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Abadi Extra Light" panose="020B0604020202020204" pitchFamily="34" charset="0"/>
                </a:rPr>
                <a:t>Integration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How “dirty” 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is your data?</a:t>
              </a:r>
              <a:endParaRPr lang="th-TH" dirty="0">
                <a:latin typeface="Abadi Extra Light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43CFAF-D290-46BF-BFE0-D7210D0E8807}"/>
                </a:ext>
              </a:extLst>
            </p:cNvPr>
            <p:cNvSpPr txBox="1"/>
            <p:nvPr/>
          </p:nvSpPr>
          <p:spPr>
            <a:xfrm>
              <a:off x="6030917" y="2213282"/>
              <a:ext cx="1746468" cy="2474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Abadi Extra Light" panose="020B0604020202020204" pitchFamily="34" charset="0"/>
                </a:rPr>
                <a:t>Analysis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List out exact 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questions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and variables/models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needed</a:t>
              </a:r>
            </a:p>
            <a:p>
              <a:endParaRPr lang="en-US" sz="1600" dirty="0">
                <a:latin typeface="Abadi Extra Light" panose="020B0604020202020204" pitchFamily="34" charset="0"/>
              </a:endParaRP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Potential bias and error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traps?</a:t>
              </a:r>
              <a:endParaRPr lang="th-TH" sz="1600" dirty="0">
                <a:latin typeface="Abadi Extra Light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9698F6-139E-49C1-B161-5796AF4C5A2F}"/>
                </a:ext>
              </a:extLst>
            </p:cNvPr>
            <p:cNvSpPr txBox="1"/>
            <p:nvPr/>
          </p:nvSpPr>
          <p:spPr>
            <a:xfrm>
              <a:off x="8227852" y="2213281"/>
              <a:ext cx="1202684" cy="1389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Abadi Extra Light" panose="020B0604020202020204" pitchFamily="34" charset="0"/>
                </a:rPr>
                <a:t>Delivery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Key visuals 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Key statistics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Key takeaways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6E1C89-9C2F-41DD-9575-6B48AE3F7F8F}"/>
                </a:ext>
              </a:extLst>
            </p:cNvPr>
            <p:cNvSpPr txBox="1"/>
            <p:nvPr/>
          </p:nvSpPr>
          <p:spPr>
            <a:xfrm>
              <a:off x="1583593" y="4818106"/>
              <a:ext cx="4626059" cy="1118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Abadi Extra Light" panose="020B0604020202020204" pitchFamily="34" charset="0"/>
                </a:rPr>
                <a:t>Data Governance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Does your organization promote behaviors for good data practice?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Data Principles / Quality / Privacy / Life Cycle / Ethical Use</a:t>
              </a:r>
              <a:endParaRPr lang="th-TH" sz="1600" dirty="0">
                <a:latin typeface="Abadi Extra Light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7C68B3-9C3C-415A-A61F-5A90583D6AFB}"/>
                </a:ext>
              </a:extLst>
            </p:cNvPr>
            <p:cNvSpPr txBox="1"/>
            <p:nvPr/>
          </p:nvSpPr>
          <p:spPr>
            <a:xfrm>
              <a:off x="116533" y="2951945"/>
              <a:ext cx="1070269" cy="1050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Abadi Extra Light" panose="020B0604020202020204" pitchFamily="34" charset="0"/>
                </a:rPr>
                <a:t>Data</a:t>
              </a:r>
            </a:p>
            <a:p>
              <a:r>
                <a:rPr lang="en-US" dirty="0">
                  <a:solidFill>
                    <a:schemeClr val="accent1"/>
                  </a:solidFill>
                  <a:latin typeface="Abadi Extra Light" panose="020B0604020202020204" pitchFamily="34" charset="0"/>
                </a:rPr>
                <a:t>Creator</a:t>
              </a:r>
              <a:endParaRPr lang="th-TH" dirty="0">
                <a:solidFill>
                  <a:schemeClr val="accent1"/>
                </a:solidFill>
                <a:latin typeface="Abadi Extra Light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5F976B-2744-4231-8FC2-3DBB4070348D}"/>
                </a:ext>
              </a:extLst>
            </p:cNvPr>
            <p:cNvSpPr txBox="1"/>
            <p:nvPr/>
          </p:nvSpPr>
          <p:spPr>
            <a:xfrm>
              <a:off x="10637365" y="3167389"/>
              <a:ext cx="1317444" cy="5762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Abadi Extra Light" panose="020B0604020202020204" pitchFamily="34" charset="0"/>
                </a:rPr>
                <a:t>Audience</a:t>
              </a:r>
              <a:endParaRPr lang="th-TH" dirty="0">
                <a:solidFill>
                  <a:schemeClr val="accent1"/>
                </a:solidFill>
                <a:latin typeface="Abadi Extra Light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21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7502" y="725049"/>
            <a:ext cx="737702" cy="64633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ถาม</a:t>
            </a:r>
            <a:endParaRPr lang="en-US" sz="3600" dirty="0">
              <a:solidFill>
                <a:schemeClr val="bg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2579" y="448049"/>
            <a:ext cx="2526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ถามไปทำ</a:t>
            </a:r>
            <a:r>
              <a:rPr lang="th-TH" sz="3600" dirty="0" err="1" smtClean="0">
                <a:latin typeface="FreesiaUPC" panose="020B0604020202020204" pitchFamily="34" charset="-34"/>
                <a:cs typeface="FreesiaUPC" panose="020B0604020202020204" pitchFamily="34" charset="-34"/>
              </a:rPr>
              <a:t>ไม</a:t>
            </a:r>
            <a:endParaRPr lang="th-TH" sz="36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  <a:p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ผู้รับสารจะได้อะไร</a:t>
            </a:r>
            <a:endParaRPr lang="en-US" sz="36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3996" y="4135445"/>
            <a:ext cx="3387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เจอ</a:t>
            </a:r>
            <a:r>
              <a:rPr lang="en-US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 Insight </a:t>
            </a:r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อะไรใหม่มั้ย </a:t>
            </a:r>
            <a:endParaRPr lang="en-US" sz="36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43748" y="3133364"/>
            <a:ext cx="212430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มันแปลว่าอะไร</a:t>
            </a:r>
          </a:p>
          <a:p>
            <a:pPr algn="ctr"/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ใช่จริง ๆ มั้ย</a:t>
            </a:r>
            <a:endParaRPr lang="en-US" sz="36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00650" y="4732646"/>
            <a:ext cx="2010487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ทำไมถึงไม่เจอ</a:t>
            </a:r>
            <a:endParaRPr lang="en-US" sz="36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36429" y="5758929"/>
            <a:ext cx="538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ทิ้ง</a:t>
            </a:r>
            <a:endParaRPr lang="en-US" sz="36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cxnSp>
        <p:nvCxnSpPr>
          <p:cNvPr id="14" name="Straight Arrow Connector 13"/>
          <p:cNvCxnSpPr>
            <a:stCxn id="5" idx="1"/>
            <a:endCxn id="2" idx="3"/>
          </p:cNvCxnSpPr>
          <p:nvPr/>
        </p:nvCxnSpPr>
        <p:spPr>
          <a:xfrm flipH="1">
            <a:off x="2745204" y="1048214"/>
            <a:ext cx="22173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" idx="2"/>
          </p:cNvCxnSpPr>
          <p:nvPr/>
        </p:nvCxnSpPr>
        <p:spPr>
          <a:xfrm>
            <a:off x="2376353" y="1402159"/>
            <a:ext cx="9196" cy="273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  <a:endCxn id="7" idx="1"/>
          </p:cNvCxnSpPr>
          <p:nvPr/>
        </p:nvCxnSpPr>
        <p:spPr>
          <a:xfrm flipV="1">
            <a:off x="4975958" y="3733529"/>
            <a:ext cx="3067790" cy="725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3"/>
            <a:endCxn id="10" idx="1"/>
          </p:cNvCxnSpPr>
          <p:nvPr/>
        </p:nvCxnSpPr>
        <p:spPr>
          <a:xfrm>
            <a:off x="4975958" y="4458611"/>
            <a:ext cx="3124692" cy="597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0" idx="3"/>
            <a:endCxn id="49" idx="3"/>
          </p:cNvCxnSpPr>
          <p:nvPr/>
        </p:nvCxnSpPr>
        <p:spPr>
          <a:xfrm flipV="1">
            <a:off x="10111137" y="2430247"/>
            <a:ext cx="63318" cy="2625565"/>
          </a:xfrm>
          <a:prstGeom prst="bentConnector3">
            <a:avLst>
              <a:gd name="adj1" fmla="val 9514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355749" y="3549961"/>
            <a:ext cx="489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เจอ</a:t>
            </a:r>
            <a:endParaRPr lang="en-US" sz="2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25906" y="4919566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ไม่เจอ</a:t>
            </a:r>
            <a:endParaRPr lang="en-US" sz="2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cxnSp>
        <p:nvCxnSpPr>
          <p:cNvPr id="43" name="Straight Arrow Connector 42"/>
          <p:cNvCxnSpPr>
            <a:stCxn id="10" idx="2"/>
            <a:endCxn id="11" idx="0"/>
          </p:cNvCxnSpPr>
          <p:nvPr/>
        </p:nvCxnSpPr>
        <p:spPr>
          <a:xfrm>
            <a:off x="9105894" y="5378977"/>
            <a:ext cx="0" cy="379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092634" y="2107081"/>
            <a:ext cx="2026516" cy="64633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th-TH" sz="3600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เก็บ </a:t>
            </a:r>
            <a:r>
              <a:rPr lang="en-US" sz="3600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+ </a:t>
            </a:r>
            <a:r>
              <a:rPr lang="th-TH" sz="3600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ต่อยอด</a:t>
            </a:r>
            <a:endParaRPr lang="en-US" sz="3600" dirty="0">
              <a:solidFill>
                <a:schemeClr val="bg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cxnSp>
        <p:nvCxnSpPr>
          <p:cNvPr id="58" name="Straight Arrow Connector 57"/>
          <p:cNvCxnSpPr>
            <a:stCxn id="7" idx="0"/>
            <a:endCxn id="49" idx="2"/>
          </p:cNvCxnSpPr>
          <p:nvPr/>
        </p:nvCxnSpPr>
        <p:spPr>
          <a:xfrm flipH="1" flipV="1">
            <a:off x="9105893" y="2753412"/>
            <a:ext cx="5" cy="379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49" idx="0"/>
            <a:endCxn id="5" idx="3"/>
          </p:cNvCxnSpPr>
          <p:nvPr/>
        </p:nvCxnSpPr>
        <p:spPr>
          <a:xfrm rot="16200000" flipV="1">
            <a:off x="7768130" y="769318"/>
            <a:ext cx="1058867" cy="16166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581111" y="1978403"/>
            <a:ext cx="161935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th-TH" sz="2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ชัด</a:t>
            </a:r>
          </a:p>
          <a:p>
            <a:r>
              <a:rPr lang="th-TH" sz="2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วัดได้</a:t>
            </a:r>
          </a:p>
          <a:p>
            <a:r>
              <a:rPr lang="th-TH" sz="2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ไม่ซับซ้อนเกินไป</a:t>
            </a:r>
            <a:endParaRPr lang="en-US" sz="2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3778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2B20A1-D167-4356-A2AB-F5869696175C}"/>
              </a:ext>
            </a:extLst>
          </p:cNvPr>
          <p:cNvSpPr/>
          <p:nvPr/>
        </p:nvSpPr>
        <p:spPr>
          <a:xfrm>
            <a:off x="3279167" y="1006365"/>
            <a:ext cx="2768241" cy="23170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7200" dirty="0">
                <a:latin typeface="FreesiaUPC" panose="020B0604020202020204" pitchFamily="34" charset="-34"/>
                <a:cs typeface="FreesiaUPC" panose="020B0604020202020204" pitchFamily="34" charset="-34"/>
              </a:rPr>
              <a:t>เจาะ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5E0DCD-6948-402D-8D35-85B1D8ED5247}"/>
              </a:ext>
            </a:extLst>
          </p:cNvPr>
          <p:cNvSpPr/>
          <p:nvPr/>
        </p:nvSpPr>
        <p:spPr>
          <a:xfrm>
            <a:off x="6187095" y="1006365"/>
            <a:ext cx="2768241" cy="23170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7200" dirty="0">
                <a:latin typeface="FreesiaUPC" panose="020B0604020202020204" pitchFamily="34" charset="-34"/>
                <a:cs typeface="FreesiaUPC" panose="020B0604020202020204" pitchFamily="34" charset="-34"/>
              </a:rPr>
              <a:t>เทียบ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47D682-10E1-4CEF-969D-49A5E3F7FF79}"/>
              </a:ext>
            </a:extLst>
          </p:cNvPr>
          <p:cNvSpPr/>
          <p:nvPr/>
        </p:nvSpPr>
        <p:spPr>
          <a:xfrm>
            <a:off x="371239" y="1006365"/>
            <a:ext cx="2768241" cy="23170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7200" dirty="0">
                <a:latin typeface="FreesiaUPC" panose="020B0604020202020204" pitchFamily="34" charset="-34"/>
                <a:cs typeface="FreesiaUPC" panose="020B0604020202020204" pitchFamily="34" charset="-34"/>
              </a:rPr>
              <a:t>กรอง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E63167-C589-47F9-BB3B-407BCA963AC7}"/>
              </a:ext>
            </a:extLst>
          </p:cNvPr>
          <p:cNvSpPr/>
          <p:nvPr/>
        </p:nvSpPr>
        <p:spPr>
          <a:xfrm>
            <a:off x="9095023" y="1006365"/>
            <a:ext cx="2768241" cy="23170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7200" dirty="0">
                <a:latin typeface="FreesiaUPC" panose="020B0604020202020204" pitchFamily="34" charset="-34"/>
                <a:cs typeface="FreesiaUPC" panose="020B0604020202020204" pitchFamily="34" charset="-34"/>
              </a:rPr>
              <a:t>ชน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F82631-9F02-4715-B833-2845BC7FDC06}"/>
              </a:ext>
            </a:extLst>
          </p:cNvPr>
          <p:cNvSpPr/>
          <p:nvPr/>
        </p:nvSpPr>
        <p:spPr>
          <a:xfrm>
            <a:off x="3279167" y="3429000"/>
            <a:ext cx="2768241" cy="28424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ดูตัวแปรเดียวอย่างละเอียด เช่น </a:t>
            </a:r>
            <a:r>
              <a:rPr lang="th-TH" sz="32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ความถี่ </a:t>
            </a:r>
            <a:r>
              <a:rPr lang="th-TH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ผลรวม ค่าเฉลี่ย การกระจาย</a:t>
            </a:r>
            <a:r>
              <a:rPr lang="th-TH" sz="32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ข้อมูล ตำแหน่งข้อมูล</a:t>
            </a:r>
            <a:endParaRPr lang="th-TH" sz="32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1C6363-1F7E-4CF6-9B8F-3ABBE075A810}"/>
              </a:ext>
            </a:extLst>
          </p:cNvPr>
          <p:cNvSpPr/>
          <p:nvPr/>
        </p:nvSpPr>
        <p:spPr>
          <a:xfrm>
            <a:off x="6187095" y="3429000"/>
            <a:ext cx="2768241" cy="28424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เปรียบเทียบระหว่างตัวแปรเดียวกันในหลายประเภท</a:t>
            </a:r>
            <a:r>
              <a:rPr lang="en-US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/</a:t>
            </a:r>
            <a:r>
              <a:rPr lang="th-TH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ชนิด หรือดูสัดส่วน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4EDA67-F2FB-4FD4-92D6-7384341E9DF4}"/>
              </a:ext>
            </a:extLst>
          </p:cNvPr>
          <p:cNvSpPr/>
          <p:nvPr/>
        </p:nvSpPr>
        <p:spPr>
          <a:xfrm>
            <a:off x="371239" y="3429000"/>
            <a:ext cx="2768241" cy="28424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เอาข้อมูลที่</a:t>
            </a:r>
          </a:p>
          <a:p>
            <a:pPr algn="ctr"/>
            <a:r>
              <a:rPr lang="th-TH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“ไม่สำคัญ” หรือ “สกปรก” ออกไป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FC31BE-C574-4BA5-82EC-CCA8DA992BE8}"/>
              </a:ext>
            </a:extLst>
          </p:cNvPr>
          <p:cNvSpPr/>
          <p:nvPr/>
        </p:nvSpPr>
        <p:spPr>
          <a:xfrm>
            <a:off x="9095023" y="3429000"/>
            <a:ext cx="2768241" cy="28424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ดูความสัมพันธ์ระหว่างตัวแปรสองตัวขึ้นไป</a:t>
            </a:r>
          </a:p>
        </p:txBody>
      </p:sp>
    </p:spTree>
    <p:extLst>
      <p:ext uri="{BB962C8B-B14F-4D97-AF65-F5344CB8AC3E}">
        <p14:creationId xmlns:p14="http://schemas.microsoft.com/office/powerpoint/2010/main" val="1027226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1728"/>
            <a:ext cx="10515600" cy="4773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badi Extra Light"/>
              </a:rPr>
              <a:t>Gain Deeper Insights with Regression Analysis</a:t>
            </a:r>
            <a:endParaRPr lang="en-US" dirty="0">
              <a:latin typeface="Abadi Extra Light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85186848"/>
              </p:ext>
            </p:extLst>
          </p:nvPr>
        </p:nvGraphicFramePr>
        <p:xfrm>
          <a:off x="838199" y="1129099"/>
          <a:ext cx="1076239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7131" y="4398344"/>
                <a:ext cx="31878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𝜷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𝑿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31" y="4398344"/>
                <a:ext cx="318789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52828" y="1777236"/>
                <a:ext cx="3187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828" y="1777236"/>
                <a:ext cx="3187892" cy="400110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701883" y="4249654"/>
                <a:ext cx="4089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83" y="4249654"/>
                <a:ext cx="4089781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939387" y="5297901"/>
                <a:ext cx="3614772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𝑿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p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p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p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p>
                      </m:sSup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387" y="5297901"/>
                <a:ext cx="3614772" cy="375552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896105" y="5683085"/>
                <a:ext cx="31726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𝒍𝒐𝒈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𝒀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)=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𝒍𝒐𝒈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𝑿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 +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105" y="5683085"/>
                <a:ext cx="3172600" cy="369332"/>
              </a:xfrm>
              <a:prstGeom prst="rect">
                <a:avLst/>
              </a:prstGeom>
              <a:blipFill>
                <a:blip r:embed="rId11"/>
                <a:stretch>
                  <a:fillRect l="-57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53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E02FE-603C-419A-8C00-3876126D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97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Abadi Extra Light" panose="020B0204020104020204" pitchFamily="34" charset="0"/>
              </a:rPr>
              <a:t>Quest</a:t>
            </a:r>
            <a:r>
              <a:rPr lang="en-US" sz="6000" dirty="0">
                <a:solidFill>
                  <a:srgbClr val="00B0F0"/>
                </a:solidFill>
                <a:latin typeface="Abadi Extra Light" panose="020B0204020104020204" pitchFamily="34" charset="0"/>
              </a:rPr>
              <a:t>i</a:t>
            </a:r>
            <a:r>
              <a:rPr lang="en-US" sz="6000" dirty="0">
                <a:latin typeface="Abadi Extra Light" panose="020B0204020104020204" pitchFamily="34" charset="0"/>
              </a:rPr>
              <a:t>on?</a:t>
            </a:r>
            <a:endParaRPr lang="th-TH" sz="6000" dirty="0">
              <a:latin typeface="Abadi Extra Light" panose="020B0204020104020204" pitchFamily="34" charset="0"/>
              <a:cs typeface="Frees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9271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1A7DC7-6B2A-49DE-B76E-134BE1601EC7}"/>
              </a:ext>
            </a:extLst>
          </p:cNvPr>
          <p:cNvSpPr txBox="1"/>
          <p:nvPr/>
        </p:nvSpPr>
        <p:spPr>
          <a:xfrm>
            <a:off x="1524000" y="685800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900">
                <a:hlinkClick r:id="rId2" tooltip="http://simple.wikipedia.org/wiki/File:Credit-cards.jpg"/>
              </a:rPr>
              <a:t>This Photo</a:t>
            </a:r>
            <a:r>
              <a:rPr lang="th-TH" sz="900"/>
              <a:t> by Unknown Author is licensed under </a:t>
            </a:r>
            <a:r>
              <a:rPr lang="th-TH" sz="900">
                <a:hlinkClick r:id="rId3" tooltip="https://creativecommons.org/licenses/by-sa/3.0/"/>
              </a:rPr>
              <a:t>CC BY-SA</a:t>
            </a:r>
            <a:endParaRPr lang="th-TH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EACB7A-5247-4893-8121-18FABBDD8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1461230" y="821942"/>
            <a:ext cx="9269540" cy="521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6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1BB46031-834D-431F-9C06-0977AF753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643467" y="1136224"/>
            <a:ext cx="3278292" cy="1639146"/>
          </a:xfrm>
          <a:prstGeom prst="rect">
            <a:avLst/>
          </a:prstGeom>
        </p:spPr>
      </p:pic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23F0B6A2-CB65-4E7B-8B0F-3BA6301EA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4243493" y="1249204"/>
            <a:ext cx="3743538" cy="1413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81A70-FA63-4813-8656-6632CF3DA6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024BD2-F147-41C9-BD1B-8A56B589CA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643467" y="4131797"/>
            <a:ext cx="3278292" cy="1540797"/>
          </a:xfrm>
          <a:prstGeom prst="rect">
            <a:avLst/>
          </a:prstGeom>
        </p:spPr>
      </p:pic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D55206B1-6D1D-41AF-A41E-1D19B16FD6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1"/>
              </a:ext>
            </a:extLst>
          </a:blip>
          <a:stretch>
            <a:fillRect/>
          </a:stretch>
        </p:blipFill>
        <p:spPr>
          <a:xfrm>
            <a:off x="4243494" y="4186549"/>
            <a:ext cx="3743538" cy="14506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0BC416-5288-4AF9-8C2B-EE6C3277F4E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3"/>
              </a:ext>
            </a:extLst>
          </a:blip>
          <a:stretch>
            <a:fillRect/>
          </a:stretch>
        </p:blipFill>
        <p:spPr>
          <a:xfrm>
            <a:off x="8798341" y="3589863"/>
            <a:ext cx="2260613" cy="26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ข้อมูลที่ให้มา</a:t>
            </a:r>
            <a:endParaRPr lang="en-US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Row ID: 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หมายเลขแถวข้อมูล</a:t>
            </a:r>
          </a:p>
          <a:p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Domain Name: 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ชื่อ </a:t>
            </a:r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Website 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ทำการใช้บัตร</a:t>
            </a:r>
          </a:p>
          <a:p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Referring Domain Name: 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ชื่อ </a:t>
            </a:r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Website 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อ้างอิงก่อนการใช้บัตร</a:t>
            </a:r>
          </a:p>
          <a:p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View Pages: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 จำนวนหน้าเข้าชม ณ </a:t>
            </a:r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Domain Name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 (รวมการขั้นตอนการใช้บัตร)</a:t>
            </a:r>
          </a:p>
          <a:p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View Duration: 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จำนวนนาทีเข้าชม ณ </a:t>
            </a:r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Domain Name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 (รวมการขั้นตอนการใช้บัตร)</a:t>
            </a:r>
          </a:p>
          <a:p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Trans Date: 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ปี-เดือน-วันที่ การใช้บัตร</a:t>
            </a:r>
          </a:p>
          <a:p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Trans Hours: 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ชั่วโมงนาฬิกา (หน่วย 24 ชั่วโมง) การใช้บัตร</a:t>
            </a:r>
          </a:p>
          <a:p>
            <a:endParaRPr lang="en-US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8247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ข้อมูลที่ให้มา</a:t>
            </a:r>
            <a:endParaRPr lang="en-US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Product Name: 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รายละเอียดของสินค้า / บริการ</a:t>
            </a:r>
          </a:p>
          <a:p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Product Category: 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หมวดของสินค้า / บริการ</a:t>
            </a:r>
          </a:p>
          <a:p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Product Sub-Category: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 หมวดย่อยของสินค้า / บริการ</a:t>
            </a:r>
          </a:p>
          <a:p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Total Spending: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 ค่าใช้จ่ายของสินค้า / บริการ ผ่านบัตร </a:t>
            </a:r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Credit</a:t>
            </a:r>
            <a:endParaRPr lang="th-TH" dirty="0">
              <a:latin typeface="FreesiaUPC" panose="020B0604020202020204" pitchFamily="34" charset="-34"/>
              <a:cs typeface="FreesiaUPC" panose="020B0604020202020204" pitchFamily="34" charset="-34"/>
            </a:endParaRPr>
          </a:p>
          <a:p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Household Size: 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จำนวนคนในครอบครัวของผู้ถือบัตร</a:t>
            </a:r>
          </a:p>
          <a:p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Income: 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กลุ่มรายได้ของผู้ถือบัตร</a:t>
            </a:r>
          </a:p>
          <a:p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Income Text: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 คำอธิบายกลุ่มรายได้ผู้ถือบัตร</a:t>
            </a:r>
          </a:p>
          <a:p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Have Children: 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ผู้ถือบัตรมีบุตรหรือไม่</a:t>
            </a:r>
          </a:p>
          <a:p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Zip Code: 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ที่อยู่ของผู้ถือบัตร</a:t>
            </a:r>
          </a:p>
          <a:p>
            <a:endParaRPr lang="en-US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4895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955" y="1281760"/>
            <a:ext cx="10515600" cy="1325563"/>
          </a:xfrm>
        </p:spPr>
        <p:txBody>
          <a:bodyPr/>
          <a:lstStyle/>
          <a:p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กรณีศึกษา ข้อมูลการใช้บัตร </a:t>
            </a:r>
            <a:r>
              <a:rPr lang="en-US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Credit Card</a:t>
            </a:r>
            <a:endParaRPr lang="en-US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99497"/>
            <a:ext cx="10515600" cy="1551182"/>
          </a:xfrm>
        </p:spPr>
        <p:txBody>
          <a:bodyPr>
            <a:normAutofit/>
          </a:bodyPr>
          <a:lstStyle/>
          <a:p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ข้อมูลการใช้บัตร </a:t>
            </a:r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Credit 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บนร้านค้า </a:t>
            </a:r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Online 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บางส่วนของธนาคาร </a:t>
            </a:r>
            <a:r>
              <a:rPr 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A </a:t>
            </a:r>
            <a:r>
              <a:rPr lang="th-TH" dirty="0">
                <a:latin typeface="FreesiaUPC" panose="020B0604020202020204" pitchFamily="34" charset="-34"/>
                <a:cs typeface="FreesiaUPC" panose="020B0604020202020204" pitchFamily="34" charset="-34"/>
              </a:rPr>
              <a:t>ในเดือน พฤศจิกายน 2561</a:t>
            </a:r>
          </a:p>
          <a:p>
            <a:endParaRPr lang="en-US" dirty="0">
              <a:latin typeface="FreesiaUPC" panose="020B0604020202020204" pitchFamily="34" charset="-34"/>
              <a:cs typeface="FreesiaUPC" panose="020B0604020202020204" pitchFamily="34" charset="-34"/>
            </a:endParaRPr>
          </a:p>
          <a:p>
            <a:r>
              <a:rPr lang="th-TH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ถ้าเราอยากทำข่าวจากข้อมูลนี้... </a:t>
            </a:r>
            <a:endParaRPr lang="th-TH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49DC5-DC43-4D86-9B30-6A074316854A}"/>
              </a:ext>
            </a:extLst>
          </p:cNvPr>
          <p:cNvSpPr/>
          <p:nvPr/>
        </p:nvSpPr>
        <p:spPr>
          <a:xfrm>
            <a:off x="1432095" y="4680880"/>
            <a:ext cx="92913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rgbClr val="00B0F0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“</a:t>
            </a:r>
            <a:r>
              <a:rPr lang="th-TH" sz="4800" dirty="0" smtClean="0">
                <a:solidFill>
                  <a:srgbClr val="00B0F0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เราจะเล่าเรื่องอะไรดีเพื่อให้เป็นประโยชน์แก่ผู้อ่าน?</a:t>
            </a:r>
            <a:r>
              <a:rPr lang="en-US" sz="4800" dirty="0">
                <a:solidFill>
                  <a:srgbClr val="00B0F0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”</a:t>
            </a:r>
            <a:endParaRPr lang="th-TH" sz="4800" dirty="0">
              <a:solidFill>
                <a:srgbClr val="00B0F0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9439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1FF0C-0ECF-4F23-9E29-756139FEA6B0}"/>
              </a:ext>
            </a:extLst>
          </p:cNvPr>
          <p:cNvSpPr/>
          <p:nvPr/>
        </p:nvSpPr>
        <p:spPr>
          <a:xfrm>
            <a:off x="306594" y="2921168"/>
            <a:ext cx="115788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rgbClr val="00B0F0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“</a:t>
            </a:r>
            <a:r>
              <a:rPr lang="th-TH" sz="6000" dirty="0">
                <a:solidFill>
                  <a:srgbClr val="00B0F0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เราจะเล่าเรื่องอะไรดีเพื่อให้เป็นประโยชน์แก่ผู้อ่าน?</a:t>
            </a:r>
            <a:r>
              <a:rPr lang="en-US" sz="6000" dirty="0">
                <a:solidFill>
                  <a:srgbClr val="00B0F0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”</a:t>
            </a:r>
            <a:endParaRPr lang="th-TH" sz="6000" dirty="0">
              <a:solidFill>
                <a:srgbClr val="00B0F0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20913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CA3C-4FF5-412F-8307-EE602D59A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badi Extra Light" panose="020B0204020104020204" pitchFamily="34" charset="0"/>
                <a:cs typeface="FreesiaUPC" panose="020B0604020202020204" pitchFamily="34" charset="-34"/>
              </a:rPr>
              <a:t>Asking Game</a:t>
            </a:r>
            <a:endParaRPr lang="th-TH" sz="3600" dirty="0">
              <a:latin typeface="Abadi Extra Light" panose="020B0204020104020204" pitchFamily="34" charset="0"/>
              <a:cs typeface="FreesiaUPC" panose="020B0604020202020204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A34DE-8980-4E16-9B6E-B123ADA66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58907"/>
          </a:xfrm>
        </p:spPr>
        <p:txBody>
          <a:bodyPr>
            <a:noAutofit/>
          </a:bodyPr>
          <a:lstStyle/>
          <a:p>
            <a:endParaRPr lang="th-TH" sz="32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  <a:p>
            <a:r>
              <a:rPr lang="th-TH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ให้แต่ละทีมช่วยกันคิดว่าถ้าต้องการ </a:t>
            </a:r>
            <a:r>
              <a:rPr lang="th-TH" sz="3200" dirty="0">
                <a:solidFill>
                  <a:srgbClr val="00B0F0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สร้างประโยชน์จากข้อมูล </a:t>
            </a:r>
            <a:r>
              <a:rPr lang="th-TH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แต่ละทีมจะต้อง </a:t>
            </a:r>
            <a:r>
              <a:rPr lang="th-TH" sz="3200" dirty="0">
                <a:solidFill>
                  <a:srgbClr val="00B0F0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ถามคำถาม </a:t>
            </a:r>
            <a:r>
              <a:rPr lang="th-TH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อะไรบ้าง? โดยจะต้องเป็นคำถามที่สามารถตอบได้โดยข้อมูลที่ให้มาเท่านั้น</a:t>
            </a:r>
          </a:p>
          <a:p>
            <a:endParaRPr lang="th-TH" sz="32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  <a:p>
            <a:r>
              <a:rPr lang="th-TH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สุ่มแต่ละทีมถาม</a:t>
            </a:r>
            <a:r>
              <a:rPr lang="th-TH" sz="3200" dirty="0">
                <a:highlight>
                  <a:srgbClr val="FFFF00"/>
                </a:highlight>
                <a:latin typeface="FreesiaUPC" panose="020B0604020202020204" pitchFamily="34" charset="-34"/>
                <a:cs typeface="FreesiaUPC" panose="020B0604020202020204" pitchFamily="34" charset="-34"/>
              </a:rPr>
              <a:t>ทีมละ </a:t>
            </a:r>
            <a:r>
              <a:rPr lang="en-US" sz="3200" dirty="0">
                <a:highlight>
                  <a:srgbClr val="FFFF00"/>
                </a:highlight>
                <a:latin typeface="FreesiaUPC" panose="020B0604020202020204" pitchFamily="34" charset="-34"/>
                <a:cs typeface="FreesiaUPC" panose="020B0604020202020204" pitchFamily="34" charset="-34"/>
              </a:rPr>
              <a:t>1 </a:t>
            </a:r>
            <a:r>
              <a:rPr lang="th-TH" sz="3200" dirty="0">
                <a:highlight>
                  <a:srgbClr val="FFFF00"/>
                </a:highlight>
                <a:latin typeface="FreesiaUPC" panose="020B0604020202020204" pitchFamily="34" charset="-34"/>
                <a:cs typeface="FreesiaUPC" panose="020B0604020202020204" pitchFamily="34" charset="-34"/>
              </a:rPr>
              <a:t>คำถามไม่ซ้ำกัน</a:t>
            </a:r>
            <a:r>
              <a:rPr lang="th-TH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เพื่อให้ผมตอบคำถามผ่าน </a:t>
            </a:r>
            <a:r>
              <a:rPr lang="en-US" sz="3200" dirty="0">
                <a:solidFill>
                  <a:srgbClr val="00B0F0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Excel </a:t>
            </a:r>
          </a:p>
          <a:p>
            <a:endParaRPr lang="th-TH" sz="32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  <a:p>
            <a:r>
              <a:rPr lang="th-TH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แล้วเราจะมาค้นพบกันว่า คำถามที่ดีและ</a:t>
            </a:r>
            <a:r>
              <a:rPr lang="th-TH" sz="32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นำไปสู่เรื่องราวที่สร้างประโยชน์ได้</a:t>
            </a:r>
            <a:r>
              <a:rPr lang="th-TH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จริง </a:t>
            </a:r>
            <a:r>
              <a:rPr lang="th-TH" sz="3200" dirty="0">
                <a:solidFill>
                  <a:srgbClr val="00B0F0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ควรเป็นคำถามแบบใด</a:t>
            </a:r>
          </a:p>
        </p:txBody>
      </p:sp>
    </p:spTree>
    <p:extLst>
      <p:ext uri="{BB962C8B-B14F-4D97-AF65-F5344CB8AC3E}">
        <p14:creationId xmlns:p14="http://schemas.microsoft.com/office/powerpoint/2010/main" val="202403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7502" y="725049"/>
            <a:ext cx="737702" cy="64633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ถาม</a:t>
            </a:r>
            <a:endParaRPr lang="en-US" sz="3600" dirty="0">
              <a:solidFill>
                <a:schemeClr val="bg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2579" y="448049"/>
            <a:ext cx="2526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ถามไปทำ</a:t>
            </a:r>
            <a:r>
              <a:rPr lang="th-TH" sz="3600" dirty="0" err="1" smtClean="0">
                <a:latin typeface="FreesiaUPC" panose="020B0604020202020204" pitchFamily="34" charset="-34"/>
                <a:cs typeface="FreesiaUPC" panose="020B0604020202020204" pitchFamily="34" charset="-34"/>
              </a:rPr>
              <a:t>ไม</a:t>
            </a:r>
            <a:endParaRPr lang="th-TH" sz="36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  <a:p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ผู้รับสารจะได้อะไร</a:t>
            </a:r>
            <a:endParaRPr lang="en-US" sz="36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3996" y="4135445"/>
            <a:ext cx="3387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เจอ</a:t>
            </a:r>
            <a:r>
              <a:rPr lang="en-US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 Insight </a:t>
            </a:r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อะไรใหม่มั้ย </a:t>
            </a:r>
            <a:endParaRPr lang="en-US" sz="36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43748" y="3133364"/>
            <a:ext cx="212430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มันแปลว่าอะไร</a:t>
            </a:r>
          </a:p>
          <a:p>
            <a:pPr algn="ctr"/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ใช่จริง ๆ มั้ย</a:t>
            </a:r>
            <a:endParaRPr lang="en-US" sz="36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00650" y="4732646"/>
            <a:ext cx="2010487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ทำไมถึงไม่เจอ</a:t>
            </a:r>
            <a:endParaRPr lang="en-US" sz="36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36429" y="5758929"/>
            <a:ext cx="538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ทิ้ง</a:t>
            </a:r>
            <a:endParaRPr lang="en-US" sz="36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cxnSp>
        <p:nvCxnSpPr>
          <p:cNvPr id="14" name="Straight Arrow Connector 13"/>
          <p:cNvCxnSpPr>
            <a:stCxn id="5" idx="1"/>
            <a:endCxn id="2" idx="3"/>
          </p:cNvCxnSpPr>
          <p:nvPr/>
        </p:nvCxnSpPr>
        <p:spPr>
          <a:xfrm flipH="1">
            <a:off x="2745204" y="1048214"/>
            <a:ext cx="22173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" idx="2"/>
          </p:cNvCxnSpPr>
          <p:nvPr/>
        </p:nvCxnSpPr>
        <p:spPr>
          <a:xfrm>
            <a:off x="2376353" y="1402159"/>
            <a:ext cx="9196" cy="273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  <a:endCxn id="7" idx="1"/>
          </p:cNvCxnSpPr>
          <p:nvPr/>
        </p:nvCxnSpPr>
        <p:spPr>
          <a:xfrm flipV="1">
            <a:off x="4711462" y="3733529"/>
            <a:ext cx="3332286" cy="725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3"/>
            <a:endCxn id="10" idx="1"/>
          </p:cNvCxnSpPr>
          <p:nvPr/>
        </p:nvCxnSpPr>
        <p:spPr>
          <a:xfrm>
            <a:off x="4711462" y="4458611"/>
            <a:ext cx="3389188" cy="597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0" idx="3"/>
            <a:endCxn id="49" idx="3"/>
          </p:cNvCxnSpPr>
          <p:nvPr/>
        </p:nvCxnSpPr>
        <p:spPr>
          <a:xfrm flipV="1">
            <a:off x="10111137" y="2430247"/>
            <a:ext cx="63318" cy="2625565"/>
          </a:xfrm>
          <a:prstGeom prst="bentConnector3">
            <a:avLst>
              <a:gd name="adj1" fmla="val 9514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355749" y="3549961"/>
            <a:ext cx="489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เจอ</a:t>
            </a:r>
            <a:endParaRPr lang="en-US" sz="2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25906" y="4919566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ไม่เจอ</a:t>
            </a:r>
            <a:endParaRPr lang="en-US" sz="2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cxnSp>
        <p:nvCxnSpPr>
          <p:cNvPr id="43" name="Straight Arrow Connector 42"/>
          <p:cNvCxnSpPr>
            <a:stCxn id="10" idx="2"/>
            <a:endCxn id="11" idx="0"/>
          </p:cNvCxnSpPr>
          <p:nvPr/>
        </p:nvCxnSpPr>
        <p:spPr>
          <a:xfrm>
            <a:off x="9105894" y="5378977"/>
            <a:ext cx="0" cy="379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092634" y="2107081"/>
            <a:ext cx="2026516" cy="64633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th-TH" sz="3600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เก็บ </a:t>
            </a:r>
            <a:r>
              <a:rPr lang="en-US" sz="3600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+ </a:t>
            </a:r>
            <a:r>
              <a:rPr lang="th-TH" sz="3600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ต่อยอด</a:t>
            </a:r>
            <a:endParaRPr lang="en-US" sz="3600" dirty="0">
              <a:solidFill>
                <a:schemeClr val="bg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cxnSp>
        <p:nvCxnSpPr>
          <p:cNvPr id="58" name="Straight Arrow Connector 57"/>
          <p:cNvCxnSpPr>
            <a:stCxn id="7" idx="0"/>
            <a:endCxn id="49" idx="2"/>
          </p:cNvCxnSpPr>
          <p:nvPr/>
        </p:nvCxnSpPr>
        <p:spPr>
          <a:xfrm flipH="1" flipV="1">
            <a:off x="9105893" y="2753412"/>
            <a:ext cx="5" cy="379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49" idx="0"/>
            <a:endCxn id="5" idx="3"/>
          </p:cNvCxnSpPr>
          <p:nvPr/>
        </p:nvCxnSpPr>
        <p:spPr>
          <a:xfrm rot="16200000" flipV="1">
            <a:off x="7768130" y="769318"/>
            <a:ext cx="1058867" cy="16166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581111" y="1978403"/>
            <a:ext cx="161935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th-TH" sz="2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ชัด</a:t>
            </a:r>
          </a:p>
          <a:p>
            <a:r>
              <a:rPr lang="th-TH" sz="2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วัดได้</a:t>
            </a:r>
          </a:p>
          <a:p>
            <a:r>
              <a:rPr lang="th-TH" sz="2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ไม่ซับซ้อนเกินไป</a:t>
            </a:r>
            <a:endParaRPr lang="en-US" sz="2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271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363B-8A0D-435C-907F-40E6355D2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5337" y="1834057"/>
            <a:ext cx="10161319" cy="2387600"/>
          </a:xfrm>
        </p:spPr>
        <p:txBody>
          <a:bodyPr anchor="ctr">
            <a:normAutofit/>
          </a:bodyPr>
          <a:lstStyle/>
          <a:p>
            <a:r>
              <a:rPr lang="en-US" sz="9600" dirty="0">
                <a:latin typeface="Abadi Extra Light" panose="020B0204020104020204" pitchFamily="34" charset="0"/>
              </a:rPr>
              <a:t>Th</a:t>
            </a:r>
            <a:r>
              <a:rPr lang="en-US" sz="9600" dirty="0">
                <a:solidFill>
                  <a:srgbClr val="00B0F0"/>
                </a:solidFill>
                <a:latin typeface="Abadi Extra Light" panose="020B0204020104020204" pitchFamily="34" charset="0"/>
                <a:cs typeface="Times New Roman" panose="02020603050405020304" pitchFamily="18" charset="0"/>
              </a:rPr>
              <a:t>i</a:t>
            </a:r>
            <a:r>
              <a:rPr lang="en-US" sz="9600" dirty="0">
                <a:latin typeface="Abadi Extra Light" panose="020B0204020104020204" pitchFamily="34" charset="0"/>
              </a:rPr>
              <a:t>nk</a:t>
            </a:r>
            <a:r>
              <a:rPr lang="en-US" sz="9600" dirty="0">
                <a:latin typeface="Abadi Extra Light" panose="020B0204020104020204" pitchFamily="34" charset="0"/>
                <a:cs typeface="Times New Roman" panose="02020603050405020304" pitchFamily="18" charset="0"/>
              </a:rPr>
              <a:t>i</a:t>
            </a:r>
            <a:r>
              <a:rPr lang="en-US" sz="9600" dirty="0">
                <a:latin typeface="Abadi Extra Light" panose="020B0204020104020204" pitchFamily="34" charset="0"/>
              </a:rPr>
              <a:t>ng Data</a:t>
            </a:r>
            <a:endParaRPr lang="th-TH" sz="9600" dirty="0">
              <a:latin typeface="Abadi Extra Light" panose="020B02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3C1C94-ED08-4932-939E-86F47BDF4229}"/>
              </a:ext>
            </a:extLst>
          </p:cNvPr>
          <p:cNvSpPr txBox="1">
            <a:spLocks/>
          </p:cNvSpPr>
          <p:nvPr/>
        </p:nvSpPr>
        <p:spPr>
          <a:xfrm>
            <a:off x="1860327" y="3654097"/>
            <a:ext cx="8471338" cy="11351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badi Extra Light" panose="020B0204020104020204" pitchFamily="34" charset="0"/>
              </a:rPr>
              <a:t>Yas Suttakulp</a:t>
            </a:r>
            <a:r>
              <a:rPr lang="en-US" sz="2800" dirty="0">
                <a:solidFill>
                  <a:schemeClr val="accent5"/>
                </a:solidFill>
                <a:latin typeface="Abadi Extra Light" panose="020B0204020104020204" pitchFamily="34" charset="0"/>
              </a:rPr>
              <a:t>i</a:t>
            </a:r>
            <a:r>
              <a:rPr lang="en-US" sz="2800" dirty="0">
                <a:latin typeface="Abadi Extra Light" panose="020B0204020104020204" pitchFamily="34" charset="0"/>
              </a:rPr>
              <a:t>boon: Chulalongkorn Bus</a:t>
            </a:r>
            <a:r>
              <a:rPr lang="en-US" sz="2800" dirty="0">
                <a:solidFill>
                  <a:schemeClr val="accent5"/>
                </a:solidFill>
                <a:latin typeface="Abadi Extra Light" panose="020B0204020104020204" pitchFamily="34" charset="0"/>
              </a:rPr>
              <a:t>i</a:t>
            </a:r>
            <a:r>
              <a:rPr lang="en-US" sz="2800" dirty="0">
                <a:latin typeface="Abadi Extra Light" panose="020B0204020104020204" pitchFamily="34" charset="0"/>
              </a:rPr>
              <a:t>ness School</a:t>
            </a:r>
            <a:endParaRPr lang="th-TH" sz="28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66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D8C5C3-0744-42C2-829D-10992CF903BD}"/>
              </a:ext>
            </a:extLst>
          </p:cNvPr>
          <p:cNvSpPr/>
          <p:nvPr/>
        </p:nvSpPr>
        <p:spPr>
          <a:xfrm>
            <a:off x="0" y="2701159"/>
            <a:ext cx="12192000" cy="1504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3E02FE-603C-419A-8C00-3876126D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97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Abadi Extra Light" panose="020B0204020104020204" pitchFamily="34" charset="0"/>
                <a:cs typeface="FreesiaUPC" panose="020B0604020202020204" pitchFamily="34" charset="-34"/>
              </a:rPr>
              <a:t>Discussion Time</a:t>
            </a:r>
            <a:endParaRPr lang="th-TH" sz="6000" dirty="0">
              <a:latin typeface="Abadi Extra Light" panose="020B0204020104020204" pitchFamily="34" charset="0"/>
              <a:cs typeface="Frees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0369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441" y="269425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Digging Insights with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7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1" r="24971"/>
          <a:stretch/>
        </p:blipFill>
        <p:spPr>
          <a:xfrm>
            <a:off x="1345722" y="730062"/>
            <a:ext cx="9169878" cy="5083758"/>
          </a:xfrm>
          <a:solidFill>
            <a:srgbClr val="F5F5F5"/>
          </a:solidFill>
        </p:spPr>
      </p:pic>
      <p:sp>
        <p:nvSpPr>
          <p:cNvPr id="6" name="Rectangle 5"/>
          <p:cNvSpPr/>
          <p:nvPr/>
        </p:nvSpPr>
        <p:spPr>
          <a:xfrm>
            <a:off x="330679" y="6306235"/>
            <a:ext cx="87615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Source: https://spectrum.adobe.com/page/data-visualization-fundamentals/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3866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172290"/>
              </p:ext>
            </p:extLst>
          </p:nvPr>
        </p:nvGraphicFramePr>
        <p:xfrm>
          <a:off x="915839" y="603851"/>
          <a:ext cx="10515600" cy="5365627"/>
        </p:xfrm>
        <a:graphic>
          <a:graphicData uri="http://schemas.openxmlformats.org/drawingml/2006/table">
            <a:tbl>
              <a:tblPr/>
              <a:tblGrid>
                <a:gridCol w="2336319">
                  <a:extLst>
                    <a:ext uri="{9D8B030D-6E8A-4147-A177-3AD203B41FA5}">
                      <a16:colId xmlns:a16="http://schemas.microsoft.com/office/drawing/2014/main" val="1787606088"/>
                    </a:ext>
                  </a:extLst>
                </a:gridCol>
                <a:gridCol w="1869921">
                  <a:extLst>
                    <a:ext uri="{9D8B030D-6E8A-4147-A177-3AD203B41FA5}">
                      <a16:colId xmlns:a16="http://schemas.microsoft.com/office/drawing/2014/main" val="92841787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0939511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6082440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81227485"/>
                    </a:ext>
                  </a:extLst>
                </a:gridCol>
              </a:tblGrid>
              <a:tr h="315099">
                <a:tc>
                  <a:txBody>
                    <a:bodyPr/>
                    <a:lstStyle/>
                    <a:p>
                      <a:pPr algn="ctr"/>
                      <a:r>
                        <a:rPr lang="en-US" sz="1200" b="1" cap="all" dirty="0">
                          <a:solidFill>
                            <a:srgbClr val="6E6E6E"/>
                          </a:solidFill>
                          <a:effectLst/>
                        </a:rPr>
                        <a:t>SCALE</a:t>
                      </a:r>
                    </a:p>
                  </a:txBody>
                  <a:tcPr marL="46291" marR="46291" marT="28932" marB="2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cap="all" dirty="0">
                          <a:solidFill>
                            <a:srgbClr val="6E6E6E"/>
                          </a:solidFill>
                          <a:effectLst/>
                        </a:rPr>
                        <a:t>CATEGORICAL</a:t>
                      </a:r>
                    </a:p>
                  </a:txBody>
                  <a:tcPr marL="46291" marR="46291" marT="28932" marB="2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cap="all" dirty="0">
                          <a:solidFill>
                            <a:srgbClr val="6E6E6E"/>
                          </a:solidFill>
                          <a:effectLst/>
                        </a:rPr>
                        <a:t>ORDINAL</a:t>
                      </a:r>
                    </a:p>
                  </a:txBody>
                  <a:tcPr marL="46291" marR="46291" marT="28932" marB="2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cap="all" dirty="0">
                          <a:solidFill>
                            <a:srgbClr val="6E6E6E"/>
                          </a:solidFill>
                          <a:effectLst/>
                        </a:rPr>
                        <a:t>INTERVAL</a:t>
                      </a:r>
                    </a:p>
                  </a:txBody>
                  <a:tcPr marL="46291" marR="46291" marT="28932" marB="2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cap="all" dirty="0">
                          <a:solidFill>
                            <a:srgbClr val="6E6E6E"/>
                          </a:solidFill>
                          <a:effectLst/>
                        </a:rPr>
                        <a:t>RATIO</a:t>
                      </a:r>
                    </a:p>
                  </a:txBody>
                  <a:tcPr marL="46291" marR="46291" marT="28932" marB="2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902840"/>
                  </a:ext>
                </a:extLst>
              </a:tr>
              <a:tr h="835697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rgbClr val="4B4B4B"/>
                          </a:solidFill>
                          <a:effectLst/>
                        </a:rPr>
                        <a:t>Example</a:t>
                      </a: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4B4B4B"/>
                          </a:solidFill>
                          <a:effectLst/>
                        </a:rPr>
                        <a:t>Country</a:t>
                      </a:r>
                      <a:r>
                        <a:rPr lang="en-US" sz="1200" b="0" dirty="0">
                          <a:solidFill>
                            <a:srgbClr val="4B4B4B"/>
                          </a:solidFill>
                          <a:effectLst/>
                        </a:rPr>
                        <a:t> (US, Japan, Mexico)</a:t>
                      </a: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4B4B4B"/>
                          </a:solidFill>
                          <a:effectLst/>
                        </a:rPr>
                        <a:t>Status</a:t>
                      </a:r>
                      <a:r>
                        <a:rPr lang="en-US" sz="1200" b="0">
                          <a:solidFill>
                            <a:srgbClr val="4B4B4B"/>
                          </a:solidFill>
                          <a:effectLst/>
                        </a:rPr>
                        <a:t> (Extinct, Endangered, Threatened)</a:t>
                      </a: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smtClean="0">
                          <a:solidFill>
                            <a:srgbClr val="4B4B4B"/>
                          </a:solidFill>
                          <a:effectLst/>
                        </a:rPr>
                        <a:t>Time</a:t>
                      </a:r>
                      <a:r>
                        <a:rPr lang="en-US" sz="1200" b="1" baseline="0" smtClean="0">
                          <a:solidFill>
                            <a:srgbClr val="4B4B4B"/>
                          </a:solidFill>
                          <a:effectLst/>
                        </a:rPr>
                        <a:t> Interval</a:t>
                      </a:r>
                      <a:r>
                        <a:rPr lang="en-US" sz="1200" b="0">
                          <a:solidFill>
                            <a:srgbClr val="4B4B4B"/>
                          </a:solidFill>
                          <a:effectLst/>
                        </a:rPr>
                        <a:t> </a:t>
                      </a:r>
                      <a:r>
                        <a:rPr lang="en-US" sz="1200" b="0" smtClean="0">
                          <a:solidFill>
                            <a:srgbClr val="4B4B4B"/>
                          </a:solidFill>
                          <a:effectLst/>
                        </a:rPr>
                        <a:t>(1999,</a:t>
                      </a:r>
                      <a:r>
                        <a:rPr lang="en-US" sz="1200" b="0" baseline="0" smtClean="0">
                          <a:solidFill>
                            <a:srgbClr val="4B4B4B"/>
                          </a:solidFill>
                          <a:effectLst/>
                        </a:rPr>
                        <a:t> 2019</a:t>
                      </a:r>
                      <a:r>
                        <a:rPr lang="en-US" sz="1200" b="0" smtClean="0">
                          <a:solidFill>
                            <a:srgbClr val="4B4B4B"/>
                          </a:solidFill>
                          <a:effectLst/>
                        </a:rPr>
                        <a:t>)</a:t>
                      </a:r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4B4B4B"/>
                          </a:solidFill>
                          <a:effectLst/>
                        </a:rPr>
                        <a:t>Height</a:t>
                      </a:r>
                      <a:r>
                        <a:rPr lang="en-US" sz="1200" b="0" dirty="0">
                          <a:solidFill>
                            <a:srgbClr val="4B4B4B"/>
                          </a:solidFill>
                          <a:effectLst/>
                        </a:rPr>
                        <a:t> (1.65 m, 3.1 </a:t>
                      </a:r>
                      <a:r>
                        <a:rPr lang="en-US" sz="1200" b="0" dirty="0" smtClean="0">
                          <a:solidFill>
                            <a:srgbClr val="4B4B4B"/>
                          </a:solidFill>
                          <a:effectLst/>
                        </a:rPr>
                        <a:t>m,</a:t>
                      </a:r>
                    </a:p>
                    <a:p>
                      <a:r>
                        <a:rPr lang="en-US" sz="1200" b="0" dirty="0" smtClean="0">
                          <a:solidFill>
                            <a:srgbClr val="4B4B4B"/>
                          </a:solidFill>
                          <a:effectLst/>
                        </a:rPr>
                        <a:t>2.01 </a:t>
                      </a:r>
                      <a:r>
                        <a:rPr lang="en-US" sz="1200" b="0" dirty="0">
                          <a:solidFill>
                            <a:srgbClr val="4B4B4B"/>
                          </a:solidFill>
                          <a:effectLst/>
                        </a:rPr>
                        <a:t>m.)</a:t>
                      </a: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206127"/>
                  </a:ext>
                </a:extLst>
              </a:tr>
              <a:tr h="589098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4B4B4B"/>
                          </a:solidFill>
                          <a:effectLst/>
                        </a:rPr>
                        <a:t>The </a:t>
                      </a:r>
                      <a:r>
                        <a:rPr lang="en-US" sz="1200" b="1" dirty="0" smtClean="0">
                          <a:solidFill>
                            <a:srgbClr val="4B4B4B"/>
                          </a:solidFill>
                          <a:effectLst/>
                        </a:rPr>
                        <a:t>ranking</a:t>
                      </a:r>
                      <a:r>
                        <a:rPr lang="en-US" sz="1200" b="0" baseline="0" dirty="0" smtClean="0">
                          <a:solidFill>
                            <a:srgbClr val="4B4B4B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smtClean="0">
                          <a:solidFill>
                            <a:srgbClr val="4B4B4B"/>
                          </a:solidFill>
                          <a:effectLst/>
                        </a:rPr>
                        <a:t>of </a:t>
                      </a:r>
                      <a:r>
                        <a:rPr lang="en-US" sz="1200" b="0" dirty="0">
                          <a:solidFill>
                            <a:srgbClr val="4B4B4B"/>
                          </a:solidFill>
                          <a:effectLst/>
                        </a:rPr>
                        <a:t>the values is </a:t>
                      </a:r>
                      <a:r>
                        <a:rPr lang="en-US" sz="1200" b="0" dirty="0" smtClean="0">
                          <a:solidFill>
                            <a:srgbClr val="4B4B4B"/>
                          </a:solidFill>
                          <a:effectLst/>
                        </a:rPr>
                        <a:t>known</a:t>
                      </a:r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4B4B4B"/>
                          </a:solidFill>
                          <a:effectLst/>
                        </a:rPr>
                        <a:t>x</a:t>
                      </a:r>
                      <a:endParaRPr lang="en-US" sz="1200" b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4B4B4B"/>
                          </a:solidFill>
                          <a:effectLst/>
                        </a:rPr>
                        <a:t>x</a:t>
                      </a:r>
                      <a:endParaRPr lang="en-US" sz="1200" b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4B4B4B"/>
                          </a:solidFill>
                          <a:effectLst/>
                        </a:rPr>
                        <a:t>x</a:t>
                      </a:r>
                      <a:endParaRPr lang="en-US" sz="1200" b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765017"/>
                  </a:ext>
                </a:extLst>
              </a:tr>
              <a:tr h="589098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rgbClr val="4B4B4B"/>
                          </a:solidFill>
                          <a:effectLst/>
                        </a:rPr>
                        <a:t>Has a </a:t>
                      </a:r>
                      <a:r>
                        <a:rPr lang="en-US" sz="1200" b="1">
                          <a:solidFill>
                            <a:srgbClr val="4B4B4B"/>
                          </a:solidFill>
                          <a:effectLst/>
                        </a:rPr>
                        <a:t>mode</a:t>
                      </a:r>
                      <a:r>
                        <a:rPr lang="en-US" sz="1200" b="0">
                          <a:solidFill>
                            <a:srgbClr val="4B4B4B"/>
                          </a:solidFill>
                          <a:effectLst/>
                        </a:rPr>
                        <a:t> (most frequent value)</a:t>
                      </a: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4B4B4B"/>
                          </a:solidFill>
                          <a:effectLst/>
                        </a:rPr>
                        <a:t>x</a:t>
                      </a:r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4B4B4B"/>
                          </a:solidFill>
                          <a:effectLst/>
                        </a:rPr>
                        <a:t>x</a:t>
                      </a:r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4B4B4B"/>
                          </a:solidFill>
                          <a:effectLst/>
                        </a:rPr>
                        <a:t>x</a:t>
                      </a:r>
                      <a:endParaRPr lang="en-US" sz="1200" b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4B4B4B"/>
                          </a:solidFill>
                          <a:effectLst/>
                        </a:rPr>
                        <a:t>x</a:t>
                      </a:r>
                      <a:endParaRPr lang="en-US" sz="1200" b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698148"/>
                  </a:ext>
                </a:extLst>
              </a:tr>
              <a:tr h="589098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4B4B4B"/>
                          </a:solidFill>
                          <a:effectLst/>
                        </a:rPr>
                        <a:t>Has a </a:t>
                      </a:r>
                      <a:r>
                        <a:rPr lang="en-US" sz="1200" b="1" dirty="0">
                          <a:solidFill>
                            <a:srgbClr val="4B4B4B"/>
                          </a:solidFill>
                          <a:effectLst/>
                        </a:rPr>
                        <a:t>median</a:t>
                      </a:r>
                      <a:r>
                        <a:rPr lang="en-US" sz="1200" b="0" dirty="0">
                          <a:solidFill>
                            <a:srgbClr val="4B4B4B"/>
                          </a:solidFill>
                          <a:effectLst/>
                        </a:rPr>
                        <a:t> (middle value</a:t>
                      </a:r>
                      <a:r>
                        <a:rPr lang="en-US" sz="1200" b="0" dirty="0" smtClean="0">
                          <a:solidFill>
                            <a:srgbClr val="4B4B4B"/>
                          </a:solidFill>
                          <a:effectLst/>
                        </a:rPr>
                        <a:t>)</a:t>
                      </a:r>
                    </a:p>
                    <a:p>
                      <a:r>
                        <a:rPr lang="en-US" sz="1200" b="0" dirty="0" smtClean="0">
                          <a:solidFill>
                            <a:srgbClr val="4B4B4B"/>
                          </a:solidFill>
                          <a:effectLst/>
                        </a:rPr>
                        <a:t>Has a </a:t>
                      </a:r>
                      <a:r>
                        <a:rPr lang="en-US" sz="1200" b="1" dirty="0" smtClean="0">
                          <a:solidFill>
                            <a:srgbClr val="4B4B4B"/>
                          </a:solidFill>
                          <a:effectLst/>
                        </a:rPr>
                        <a:t>percentile</a:t>
                      </a:r>
                      <a:endParaRPr lang="en-US" sz="1200" b="1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4B4B4B"/>
                          </a:solidFill>
                          <a:effectLst/>
                        </a:rPr>
                        <a:t>x</a:t>
                      </a:r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4B4B4B"/>
                          </a:solidFill>
                          <a:effectLst/>
                        </a:rPr>
                        <a:t>x</a:t>
                      </a:r>
                      <a:endParaRPr lang="en-US" sz="1200" b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4B4B4B"/>
                          </a:solidFill>
                          <a:effectLst/>
                        </a:rPr>
                        <a:t>x</a:t>
                      </a:r>
                      <a:endParaRPr lang="en-US" sz="1200" b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765192"/>
                  </a:ext>
                </a:extLst>
              </a:tr>
              <a:tr h="589098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4B4B4B"/>
                          </a:solidFill>
                          <a:effectLst/>
                        </a:rPr>
                        <a:t>Has a </a:t>
                      </a:r>
                      <a:r>
                        <a:rPr lang="en-US" sz="1200" b="1" dirty="0">
                          <a:solidFill>
                            <a:srgbClr val="4B4B4B"/>
                          </a:solidFill>
                          <a:effectLst/>
                        </a:rPr>
                        <a:t>mean</a:t>
                      </a:r>
                      <a:r>
                        <a:rPr lang="en-US" sz="1200" b="0" dirty="0">
                          <a:solidFill>
                            <a:srgbClr val="4B4B4B"/>
                          </a:solidFill>
                          <a:effectLst/>
                        </a:rPr>
                        <a:t> (average value)</a:t>
                      </a: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4B4B4B"/>
                          </a:solidFill>
                          <a:effectLst/>
                        </a:rPr>
                        <a:t>x</a:t>
                      </a:r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4B4B4B"/>
                          </a:solidFill>
                          <a:effectLst/>
                        </a:rPr>
                        <a:t>x</a:t>
                      </a:r>
                      <a:endParaRPr lang="en-US" sz="1200" b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866591"/>
                  </a:ext>
                </a:extLst>
              </a:tr>
              <a:tr h="489968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rgbClr val="4B4B4B"/>
                          </a:solidFill>
                          <a:effectLst/>
                        </a:rPr>
                        <a:t>Can quantify the </a:t>
                      </a:r>
                      <a:r>
                        <a:rPr lang="en-US" sz="1200" b="1" dirty="0" smtClean="0">
                          <a:solidFill>
                            <a:srgbClr val="4B4B4B"/>
                          </a:solidFill>
                          <a:effectLst/>
                        </a:rPr>
                        <a:t>difference </a:t>
                      </a:r>
                      <a:r>
                        <a:rPr lang="en-US" sz="1200" b="0" dirty="0" smtClean="0">
                          <a:solidFill>
                            <a:srgbClr val="4B4B4B"/>
                          </a:solidFill>
                          <a:effectLst/>
                        </a:rPr>
                        <a:t>between values</a:t>
                      </a: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4B4B4B"/>
                          </a:solidFill>
                          <a:effectLst/>
                        </a:rPr>
                        <a:t>x</a:t>
                      </a:r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4B4B4B"/>
                          </a:solidFill>
                          <a:effectLst/>
                        </a:rPr>
                        <a:t>x</a:t>
                      </a:r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4415"/>
                  </a:ext>
                </a:extLst>
              </a:tr>
              <a:tr h="489968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rgbClr val="4B4B4B"/>
                          </a:solidFill>
                          <a:effectLst/>
                        </a:rPr>
                        <a:t>Has a </a:t>
                      </a:r>
                      <a:r>
                        <a:rPr lang="en-US" sz="1200" b="1" dirty="0" smtClean="0">
                          <a:solidFill>
                            <a:srgbClr val="4B4B4B"/>
                          </a:solidFill>
                          <a:effectLst/>
                        </a:rPr>
                        <a:t>spread</a:t>
                      </a:r>
                      <a:endParaRPr lang="en-US" sz="1200" b="0" dirty="0" smtClean="0">
                        <a:solidFill>
                          <a:srgbClr val="4B4B4B"/>
                        </a:solidFill>
                        <a:effectLst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rgbClr val="4B4B4B"/>
                          </a:solidFill>
                          <a:effectLst/>
                        </a:rPr>
                        <a:t>(</a:t>
                      </a:r>
                      <a:r>
                        <a:rPr lang="en-US" sz="1200" b="0" baseline="0" dirty="0" smtClean="0">
                          <a:solidFill>
                            <a:srgbClr val="4B4B4B"/>
                          </a:solidFill>
                          <a:effectLst/>
                        </a:rPr>
                        <a:t>standard deviation, variance</a:t>
                      </a:r>
                      <a:r>
                        <a:rPr lang="en-US" sz="1200" b="0" dirty="0" smtClean="0">
                          <a:solidFill>
                            <a:srgbClr val="4B4B4B"/>
                          </a:solidFill>
                          <a:effectLst/>
                        </a:rPr>
                        <a:t>) </a:t>
                      </a:r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4B4B4B"/>
                          </a:solidFill>
                          <a:effectLst/>
                        </a:rPr>
                        <a:t>x</a:t>
                      </a:r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733312"/>
                  </a:ext>
                </a:extLst>
              </a:tr>
              <a:tr h="589098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4B4B4B"/>
                          </a:solidFill>
                          <a:effectLst/>
                        </a:rPr>
                        <a:t>Can multiply and divide values</a:t>
                      </a: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4B4B4B"/>
                          </a:solidFill>
                          <a:effectLst/>
                        </a:rPr>
                        <a:t>x</a:t>
                      </a:r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292734"/>
                  </a:ext>
                </a:extLst>
              </a:tr>
              <a:tr h="289405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4B4B4B"/>
                          </a:solidFill>
                          <a:effectLst/>
                        </a:rPr>
                        <a:t>Has a “true” zero</a:t>
                      </a: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4B4B4B"/>
                          </a:solidFill>
                          <a:effectLst/>
                        </a:rPr>
                        <a:t>x</a:t>
                      </a:r>
                      <a:endParaRPr lang="en-US" sz="1200" b="0" dirty="0">
                        <a:solidFill>
                          <a:srgbClr val="4B4B4B"/>
                        </a:solidFill>
                        <a:effectLst/>
                      </a:endParaRPr>
                    </a:p>
                  </a:txBody>
                  <a:tcPr marL="46291" marR="46291" marT="40504" marB="4050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123888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30679" y="6306235"/>
            <a:ext cx="87615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Source: https://spectrum.adobe.com/page/data-visualization-fundamentals/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004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2B20A1-D167-4356-A2AB-F5869696175C}"/>
              </a:ext>
            </a:extLst>
          </p:cNvPr>
          <p:cNvSpPr/>
          <p:nvPr/>
        </p:nvSpPr>
        <p:spPr>
          <a:xfrm>
            <a:off x="3279167" y="2401213"/>
            <a:ext cx="2768241" cy="23170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7200" dirty="0">
                <a:latin typeface="FreesiaUPC" panose="020B0604020202020204" pitchFamily="34" charset="-34"/>
                <a:cs typeface="FreesiaUPC" panose="020B0604020202020204" pitchFamily="34" charset="-34"/>
              </a:rPr>
              <a:t>เจาะ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5E0DCD-6948-402D-8D35-85B1D8ED5247}"/>
              </a:ext>
            </a:extLst>
          </p:cNvPr>
          <p:cNvSpPr/>
          <p:nvPr/>
        </p:nvSpPr>
        <p:spPr>
          <a:xfrm>
            <a:off x="6187095" y="2401213"/>
            <a:ext cx="2768241" cy="23170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7200" dirty="0">
                <a:latin typeface="FreesiaUPC" panose="020B0604020202020204" pitchFamily="34" charset="-34"/>
                <a:cs typeface="FreesiaUPC" panose="020B0604020202020204" pitchFamily="34" charset="-34"/>
              </a:rPr>
              <a:t>เทียบ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47D682-10E1-4CEF-969D-49A5E3F7FF79}"/>
              </a:ext>
            </a:extLst>
          </p:cNvPr>
          <p:cNvSpPr/>
          <p:nvPr/>
        </p:nvSpPr>
        <p:spPr>
          <a:xfrm>
            <a:off x="371239" y="2401213"/>
            <a:ext cx="2768241" cy="23170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7200" dirty="0">
                <a:latin typeface="FreesiaUPC" panose="020B0604020202020204" pitchFamily="34" charset="-34"/>
                <a:cs typeface="FreesiaUPC" panose="020B0604020202020204" pitchFamily="34" charset="-34"/>
              </a:rPr>
              <a:t>กรอง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E63167-C589-47F9-BB3B-407BCA963AC7}"/>
              </a:ext>
            </a:extLst>
          </p:cNvPr>
          <p:cNvSpPr/>
          <p:nvPr/>
        </p:nvSpPr>
        <p:spPr>
          <a:xfrm>
            <a:off x="9095023" y="2401213"/>
            <a:ext cx="2768241" cy="23170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7200" dirty="0">
                <a:latin typeface="FreesiaUPC" panose="020B0604020202020204" pitchFamily="34" charset="-34"/>
                <a:cs typeface="FreesiaUPC" panose="020B0604020202020204" pitchFamily="34" charset="-34"/>
              </a:rPr>
              <a:t>ชน</a:t>
            </a:r>
          </a:p>
        </p:txBody>
      </p:sp>
    </p:spTree>
    <p:extLst>
      <p:ext uri="{BB962C8B-B14F-4D97-AF65-F5344CB8AC3E}">
        <p14:creationId xmlns:p14="http://schemas.microsoft.com/office/powerpoint/2010/main" val="2180181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2B20A1-D167-4356-A2AB-F5869696175C}"/>
              </a:ext>
            </a:extLst>
          </p:cNvPr>
          <p:cNvSpPr/>
          <p:nvPr/>
        </p:nvSpPr>
        <p:spPr>
          <a:xfrm>
            <a:off x="3279167" y="1006365"/>
            <a:ext cx="2768241" cy="23170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7200" dirty="0">
                <a:latin typeface="FreesiaUPC" panose="020B0604020202020204" pitchFamily="34" charset="-34"/>
                <a:cs typeface="FreesiaUPC" panose="020B0604020202020204" pitchFamily="34" charset="-34"/>
              </a:rPr>
              <a:t>เจาะ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5E0DCD-6948-402D-8D35-85B1D8ED5247}"/>
              </a:ext>
            </a:extLst>
          </p:cNvPr>
          <p:cNvSpPr/>
          <p:nvPr/>
        </p:nvSpPr>
        <p:spPr>
          <a:xfrm>
            <a:off x="6187095" y="1006365"/>
            <a:ext cx="2768241" cy="23170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7200" dirty="0">
                <a:latin typeface="FreesiaUPC" panose="020B0604020202020204" pitchFamily="34" charset="-34"/>
                <a:cs typeface="FreesiaUPC" panose="020B0604020202020204" pitchFamily="34" charset="-34"/>
              </a:rPr>
              <a:t>เทียบ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47D682-10E1-4CEF-969D-49A5E3F7FF79}"/>
              </a:ext>
            </a:extLst>
          </p:cNvPr>
          <p:cNvSpPr/>
          <p:nvPr/>
        </p:nvSpPr>
        <p:spPr>
          <a:xfrm>
            <a:off x="371239" y="1006365"/>
            <a:ext cx="2768241" cy="23170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7200" dirty="0">
                <a:latin typeface="FreesiaUPC" panose="020B0604020202020204" pitchFamily="34" charset="-34"/>
                <a:cs typeface="FreesiaUPC" panose="020B0604020202020204" pitchFamily="34" charset="-34"/>
              </a:rPr>
              <a:t>กรอง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E63167-C589-47F9-BB3B-407BCA963AC7}"/>
              </a:ext>
            </a:extLst>
          </p:cNvPr>
          <p:cNvSpPr/>
          <p:nvPr/>
        </p:nvSpPr>
        <p:spPr>
          <a:xfrm>
            <a:off x="9095023" y="1006365"/>
            <a:ext cx="2768241" cy="23170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7200" dirty="0">
                <a:latin typeface="FreesiaUPC" panose="020B0604020202020204" pitchFamily="34" charset="-34"/>
                <a:cs typeface="FreesiaUPC" panose="020B0604020202020204" pitchFamily="34" charset="-34"/>
              </a:rPr>
              <a:t>ชน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F82631-9F02-4715-B833-2845BC7FDC06}"/>
              </a:ext>
            </a:extLst>
          </p:cNvPr>
          <p:cNvSpPr/>
          <p:nvPr/>
        </p:nvSpPr>
        <p:spPr>
          <a:xfrm>
            <a:off x="3279167" y="3429000"/>
            <a:ext cx="2768241" cy="28424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ดูตัวแปรเดียวอย่างละเอียด เช่น </a:t>
            </a:r>
            <a:r>
              <a:rPr lang="th-TH" sz="32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ความถี่ </a:t>
            </a:r>
            <a:r>
              <a:rPr lang="th-TH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ผลรวม ค่าเฉลี่ย การกระจาย</a:t>
            </a:r>
            <a:r>
              <a:rPr lang="th-TH" sz="32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ข้อมูล ตำแหน่งข้อมูล</a:t>
            </a:r>
            <a:endParaRPr lang="th-TH" sz="32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1C6363-1F7E-4CF6-9B8F-3ABBE075A810}"/>
              </a:ext>
            </a:extLst>
          </p:cNvPr>
          <p:cNvSpPr/>
          <p:nvPr/>
        </p:nvSpPr>
        <p:spPr>
          <a:xfrm>
            <a:off x="6187095" y="3429000"/>
            <a:ext cx="2768241" cy="28424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เปรียบเทียบระหว่างตัวแปรเดียวกันในหลายประเภท</a:t>
            </a:r>
            <a:r>
              <a:rPr lang="en-US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/</a:t>
            </a:r>
            <a:r>
              <a:rPr lang="th-TH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ชนิด หรือดูสัดส่วน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4EDA67-F2FB-4FD4-92D6-7384341E9DF4}"/>
              </a:ext>
            </a:extLst>
          </p:cNvPr>
          <p:cNvSpPr/>
          <p:nvPr/>
        </p:nvSpPr>
        <p:spPr>
          <a:xfrm>
            <a:off x="371239" y="3429000"/>
            <a:ext cx="2768241" cy="28424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เอาข้อมูลที่</a:t>
            </a:r>
          </a:p>
          <a:p>
            <a:pPr algn="ctr"/>
            <a:r>
              <a:rPr lang="th-TH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“ไม่สำคัญ” หรือ “สกปรก” ออกไป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FC31BE-C574-4BA5-82EC-CCA8DA992BE8}"/>
              </a:ext>
            </a:extLst>
          </p:cNvPr>
          <p:cNvSpPr/>
          <p:nvPr/>
        </p:nvSpPr>
        <p:spPr>
          <a:xfrm>
            <a:off x="9095023" y="3429000"/>
            <a:ext cx="2768241" cy="28424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FreesiaUPC" panose="020B0604020202020204" pitchFamily="34" charset="-34"/>
                <a:cs typeface="FreesiaUPC" panose="020B0604020202020204" pitchFamily="34" charset="-34"/>
              </a:rPr>
              <a:t>ดูความสัมพันธ์ระหว่างตัวแปรสองตัวขึ้นไป</a:t>
            </a:r>
          </a:p>
        </p:txBody>
      </p:sp>
    </p:spTree>
    <p:extLst>
      <p:ext uri="{BB962C8B-B14F-4D97-AF65-F5344CB8AC3E}">
        <p14:creationId xmlns:p14="http://schemas.microsoft.com/office/powerpoint/2010/main" val="3951098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90" y="628407"/>
            <a:ext cx="9228620" cy="560118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81689" y="6357994"/>
            <a:ext cx="68169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smtClean="0">
                <a:solidFill>
                  <a:srgbClr val="777777"/>
                </a:solidFill>
                <a:effectLst/>
                <a:latin typeface="Roboto"/>
              </a:rPr>
              <a:t>Source: https://github.com/glosophy/CatoDataVizGuidelines/blob/master/PocketStyleBook.pdf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5325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55" y="689372"/>
            <a:ext cx="9106689" cy="54792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81689" y="6366620"/>
            <a:ext cx="68169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smtClean="0">
                <a:solidFill>
                  <a:srgbClr val="777777"/>
                </a:solidFill>
                <a:effectLst/>
                <a:latin typeface="Roboto"/>
              </a:rPr>
              <a:t>Source: https://github.com/glosophy/CatoDataVizGuidelines/blob/master/PocketStyleBook.pdf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7732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350" y="792175"/>
            <a:ext cx="8913141" cy="51324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81689" y="6357994"/>
            <a:ext cx="68169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smtClean="0">
                <a:solidFill>
                  <a:srgbClr val="777777"/>
                </a:solidFill>
                <a:effectLst/>
                <a:latin typeface="Roboto"/>
              </a:rPr>
              <a:t>Source: https://github.com/glosophy/CatoDataVizGuidelines/blob/master/PocketStyleBook.pdf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5748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7502" y="882365"/>
            <a:ext cx="737702" cy="64633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ถาม</a:t>
            </a:r>
            <a:endParaRPr lang="en-US" sz="3600" dirty="0">
              <a:solidFill>
                <a:schemeClr val="bg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2197" y="328367"/>
            <a:ext cx="2767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ถามไปทำ</a:t>
            </a:r>
            <a:r>
              <a:rPr lang="th-TH" sz="3600" dirty="0" err="1" smtClean="0">
                <a:latin typeface="FreesiaUPC" panose="020B0604020202020204" pitchFamily="34" charset="-34"/>
                <a:cs typeface="FreesiaUPC" panose="020B0604020202020204" pitchFamily="34" charset="-34"/>
              </a:rPr>
              <a:t>ไม</a:t>
            </a:r>
            <a:endParaRPr lang="th-TH" sz="36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  <a:p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ผู้รับสารจะเอาข้อมูล</a:t>
            </a:r>
          </a:p>
          <a:p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ไปทำอะไรต่อ</a:t>
            </a:r>
            <a:endParaRPr lang="en-US" sz="36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3996" y="4292761"/>
            <a:ext cx="3387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เจอ</a:t>
            </a:r>
            <a:r>
              <a:rPr lang="en-US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 Insight </a:t>
            </a:r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อะไรใหม่มั้ย </a:t>
            </a:r>
            <a:endParaRPr lang="en-US" sz="36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43748" y="3290680"/>
            <a:ext cx="212430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มันแปลว่าอะไร</a:t>
            </a:r>
          </a:p>
          <a:p>
            <a:pPr algn="ctr"/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ใช่จริง ๆ มั้ย</a:t>
            </a:r>
            <a:endParaRPr lang="en-US" sz="36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00650" y="4889962"/>
            <a:ext cx="2010487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ทำไมถึงไม่เจอ</a:t>
            </a:r>
            <a:endParaRPr lang="en-US" sz="36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36429" y="5916245"/>
            <a:ext cx="538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6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ทิ้ง</a:t>
            </a:r>
            <a:endParaRPr lang="en-US" sz="36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cxnSp>
        <p:nvCxnSpPr>
          <p:cNvPr id="14" name="Straight Arrow Connector 13"/>
          <p:cNvCxnSpPr>
            <a:stCxn id="5" idx="1"/>
            <a:endCxn id="2" idx="3"/>
          </p:cNvCxnSpPr>
          <p:nvPr/>
        </p:nvCxnSpPr>
        <p:spPr>
          <a:xfrm flipH="1">
            <a:off x="2745204" y="1205530"/>
            <a:ext cx="22173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" idx="2"/>
          </p:cNvCxnSpPr>
          <p:nvPr/>
        </p:nvCxnSpPr>
        <p:spPr>
          <a:xfrm>
            <a:off x="2376353" y="1559475"/>
            <a:ext cx="9196" cy="273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  <a:endCxn id="7" idx="1"/>
          </p:cNvCxnSpPr>
          <p:nvPr/>
        </p:nvCxnSpPr>
        <p:spPr>
          <a:xfrm flipV="1">
            <a:off x="4975958" y="3890845"/>
            <a:ext cx="3067790" cy="725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3"/>
            <a:endCxn id="10" idx="1"/>
          </p:cNvCxnSpPr>
          <p:nvPr/>
        </p:nvCxnSpPr>
        <p:spPr>
          <a:xfrm>
            <a:off x="4975958" y="4615927"/>
            <a:ext cx="3124692" cy="597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0" idx="3"/>
            <a:endCxn id="49" idx="3"/>
          </p:cNvCxnSpPr>
          <p:nvPr/>
        </p:nvCxnSpPr>
        <p:spPr>
          <a:xfrm flipV="1">
            <a:off x="10111137" y="2587563"/>
            <a:ext cx="63318" cy="2625565"/>
          </a:xfrm>
          <a:prstGeom prst="bentConnector3">
            <a:avLst>
              <a:gd name="adj1" fmla="val 9514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355749" y="3707277"/>
            <a:ext cx="489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เจอ</a:t>
            </a:r>
            <a:endParaRPr lang="en-US" sz="2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25906" y="5076882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ไม่เจอ</a:t>
            </a:r>
            <a:endParaRPr lang="en-US" sz="2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cxnSp>
        <p:nvCxnSpPr>
          <p:cNvPr id="43" name="Straight Arrow Connector 42"/>
          <p:cNvCxnSpPr>
            <a:stCxn id="10" idx="2"/>
            <a:endCxn id="11" idx="0"/>
          </p:cNvCxnSpPr>
          <p:nvPr/>
        </p:nvCxnSpPr>
        <p:spPr>
          <a:xfrm>
            <a:off x="9105894" y="5536293"/>
            <a:ext cx="0" cy="379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092634" y="2264397"/>
            <a:ext cx="2026516" cy="64633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th-TH" sz="3600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เก็บ </a:t>
            </a:r>
            <a:r>
              <a:rPr lang="en-US" sz="3600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+ </a:t>
            </a:r>
            <a:r>
              <a:rPr lang="th-TH" sz="3600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ต่อยอด</a:t>
            </a:r>
            <a:endParaRPr lang="en-US" sz="3600" dirty="0">
              <a:solidFill>
                <a:schemeClr val="bg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cxnSp>
        <p:nvCxnSpPr>
          <p:cNvPr id="58" name="Straight Arrow Connector 57"/>
          <p:cNvCxnSpPr>
            <a:stCxn id="7" idx="0"/>
            <a:endCxn id="49" idx="2"/>
          </p:cNvCxnSpPr>
          <p:nvPr/>
        </p:nvCxnSpPr>
        <p:spPr>
          <a:xfrm flipH="1" flipV="1">
            <a:off x="9105893" y="2910728"/>
            <a:ext cx="5" cy="379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49" idx="0"/>
            <a:endCxn id="5" idx="3"/>
          </p:cNvCxnSpPr>
          <p:nvPr/>
        </p:nvCxnSpPr>
        <p:spPr>
          <a:xfrm rot="16200000" flipV="1">
            <a:off x="7893164" y="1051668"/>
            <a:ext cx="1058867" cy="13665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581111" y="2135719"/>
            <a:ext cx="161935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th-TH" sz="2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ชัด</a:t>
            </a:r>
          </a:p>
          <a:p>
            <a:r>
              <a:rPr lang="th-TH" sz="2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วัดได้</a:t>
            </a:r>
          </a:p>
          <a:p>
            <a:r>
              <a:rPr lang="th-TH" sz="2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ไม่ซับซ้อนเกินไป</a:t>
            </a:r>
            <a:endParaRPr lang="en-US" sz="2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7350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9267" y="335933"/>
            <a:ext cx="4165490" cy="629913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600" b="1" dirty="0" err="1" smtClean="0"/>
              <a:t>Isariya</a:t>
            </a:r>
            <a:r>
              <a:rPr lang="en-US" sz="3600" b="1" dirty="0" smtClean="0"/>
              <a:t> (</a:t>
            </a:r>
            <a:r>
              <a:rPr lang="en-US" sz="3600" b="1" dirty="0" err="1" smtClean="0"/>
              <a:t>Yas</a:t>
            </a:r>
            <a:r>
              <a:rPr lang="en-US" sz="3600" b="1" dirty="0" smtClean="0"/>
              <a:t>) </a:t>
            </a:r>
            <a:r>
              <a:rPr lang="en-US" sz="3600" b="1" dirty="0" err="1" smtClean="0"/>
              <a:t>Suttakulpiboon</a:t>
            </a:r>
            <a:endParaRPr lang="en-US" sz="3600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PhD Risk Management and Insurance</a:t>
            </a:r>
          </a:p>
          <a:p>
            <a:r>
              <a:rPr lang="en-US" dirty="0" smtClean="0"/>
              <a:t>Georgia State University</a:t>
            </a:r>
          </a:p>
          <a:p>
            <a:pPr marL="0" indent="0">
              <a:buNone/>
            </a:pPr>
            <a:r>
              <a:rPr lang="en-US" dirty="0" smtClean="0"/>
              <a:t>MSc Mathematical Risk Management</a:t>
            </a:r>
          </a:p>
          <a:p>
            <a:r>
              <a:rPr lang="en-US" dirty="0" smtClean="0"/>
              <a:t>Georgia State University</a:t>
            </a:r>
          </a:p>
          <a:p>
            <a:pPr marL="0" indent="0">
              <a:buNone/>
            </a:pPr>
            <a:r>
              <a:rPr lang="en-US" dirty="0" smtClean="0"/>
              <a:t>BA Economics (Summa Cum Laude)</a:t>
            </a:r>
          </a:p>
          <a:p>
            <a:r>
              <a:rPr lang="en-US" dirty="0" err="1" smtClean="0"/>
              <a:t>Thammasat</a:t>
            </a:r>
            <a:r>
              <a:rPr lang="en-US" dirty="0" smtClean="0"/>
              <a:t> University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Working Experience:</a:t>
            </a:r>
          </a:p>
          <a:p>
            <a:r>
              <a:rPr lang="en-US" dirty="0" smtClean="0"/>
              <a:t>Tax &amp; Trade Policy Consulting</a:t>
            </a:r>
          </a:p>
          <a:p>
            <a:r>
              <a:rPr lang="en-US" dirty="0" smtClean="0"/>
              <a:t>Lecturer at Georgia State University</a:t>
            </a:r>
          </a:p>
          <a:p>
            <a:r>
              <a:rPr lang="en-US" dirty="0" smtClean="0"/>
              <a:t>Guest lecturers at </a:t>
            </a:r>
            <a:r>
              <a:rPr lang="en-US" dirty="0" err="1" smtClean="0"/>
              <a:t>Thammasat</a:t>
            </a:r>
            <a:r>
              <a:rPr lang="en-US" dirty="0" smtClean="0"/>
              <a:t> U, NIDA,</a:t>
            </a:r>
          </a:p>
          <a:p>
            <a:pPr marL="0" indent="0">
              <a:buNone/>
            </a:pPr>
            <a:r>
              <a:rPr lang="en-US" dirty="0" smtClean="0"/>
              <a:t>Siam U, PSU, </a:t>
            </a:r>
            <a:r>
              <a:rPr lang="en-US" dirty="0" err="1" smtClean="0"/>
              <a:t>Naresuan</a:t>
            </a:r>
            <a:r>
              <a:rPr lang="en-US" dirty="0" smtClean="0"/>
              <a:t> U</a:t>
            </a:r>
          </a:p>
          <a:p>
            <a:r>
              <a:rPr lang="en-US" dirty="0" smtClean="0"/>
              <a:t>Risk workshops for PTT, PTG, </a:t>
            </a:r>
            <a:r>
              <a:rPr lang="en-US" dirty="0" smtClean="0"/>
              <a:t>TRUE, CPF</a:t>
            </a:r>
            <a:r>
              <a:rPr lang="en-US" dirty="0" smtClean="0"/>
              <a:t>, TIP, </a:t>
            </a:r>
          </a:p>
          <a:p>
            <a:pPr marL="0" indent="0">
              <a:buNone/>
            </a:pPr>
            <a:r>
              <a:rPr lang="en-US" dirty="0" smtClean="0"/>
              <a:t>SCB, KTB, GSB and others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Research Interest:</a:t>
            </a:r>
          </a:p>
          <a:p>
            <a:r>
              <a:rPr lang="en-US" dirty="0" smtClean="0"/>
              <a:t>Insurance Economics</a:t>
            </a:r>
          </a:p>
          <a:p>
            <a:r>
              <a:rPr lang="en-US" dirty="0" smtClean="0"/>
              <a:t>Enterprise Risk Management</a:t>
            </a:r>
          </a:p>
          <a:p>
            <a:r>
              <a:rPr lang="en-US" dirty="0" smtClean="0"/>
              <a:t>Risk Modelling </a:t>
            </a:r>
            <a:endParaRPr lang="en-US" dirty="0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79B92EB-AED5-42D3-829D-16D16A72E0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4" b="35716"/>
          <a:stretch/>
        </p:blipFill>
        <p:spPr>
          <a:xfrm>
            <a:off x="541703" y="1560389"/>
            <a:ext cx="6473490" cy="364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9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E83102-2EA7-4CC4-9748-B5316EFC592B}"/>
              </a:ext>
            </a:extLst>
          </p:cNvPr>
          <p:cNvSpPr/>
          <p:nvPr/>
        </p:nvSpPr>
        <p:spPr>
          <a:xfrm>
            <a:off x="0" y="2701159"/>
            <a:ext cx="12192000" cy="1504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3E02FE-603C-419A-8C00-3876126D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97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Abadi Extra Light" panose="020B0204020104020204" pitchFamily="34" charset="0"/>
              </a:rPr>
              <a:t>Data Value Canvas</a:t>
            </a:r>
            <a:endParaRPr lang="th-TH" sz="6000" dirty="0">
              <a:latin typeface="Abadi Extra Light" panose="020B0204020104020204" pitchFamily="34" charset="0"/>
              <a:cs typeface="Frees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1577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computer screen&#10;&#10;Description automatically generated">
            <a:extLst>
              <a:ext uri="{FF2B5EF4-FFF2-40B4-BE49-F238E27FC236}">
                <a16:creationId xmlns:a16="http://schemas.microsoft.com/office/drawing/2014/main" id="{AA15EFA5-2640-456D-BED3-53C490247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2430824" y="643466"/>
            <a:ext cx="733035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737BB6-3B0C-4B5E-BB2B-951AA2AA57C5}"/>
              </a:ext>
            </a:extLst>
          </p:cNvPr>
          <p:cNvGrpSpPr/>
          <p:nvPr/>
        </p:nvGrpSpPr>
        <p:grpSpPr>
          <a:xfrm>
            <a:off x="1990422" y="1136025"/>
            <a:ext cx="7978752" cy="5196970"/>
            <a:chOff x="1583595" y="567046"/>
            <a:chExt cx="8787743" cy="572390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41AC95-E59E-4E81-B401-F76FD38F9840}"/>
                </a:ext>
              </a:extLst>
            </p:cNvPr>
            <p:cNvSpPr/>
            <p:nvPr/>
          </p:nvSpPr>
          <p:spPr>
            <a:xfrm>
              <a:off x="1583597" y="567046"/>
              <a:ext cx="8787741" cy="15912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86837F-8A06-470E-A11E-0C4D84286C8D}"/>
                </a:ext>
              </a:extLst>
            </p:cNvPr>
            <p:cNvSpPr/>
            <p:nvPr/>
          </p:nvSpPr>
          <p:spPr>
            <a:xfrm>
              <a:off x="1583595" y="2158340"/>
              <a:ext cx="2196937" cy="25413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B5265D-B262-4F92-9932-1A5DD435CD92}"/>
                </a:ext>
              </a:extLst>
            </p:cNvPr>
            <p:cNvSpPr/>
            <p:nvPr/>
          </p:nvSpPr>
          <p:spPr>
            <a:xfrm>
              <a:off x="3780532" y="2158339"/>
              <a:ext cx="2196937" cy="25413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D5D66F-EBAA-4BC2-8ACD-4196558A1FAA}"/>
                </a:ext>
              </a:extLst>
            </p:cNvPr>
            <p:cNvSpPr/>
            <p:nvPr/>
          </p:nvSpPr>
          <p:spPr>
            <a:xfrm>
              <a:off x="5977467" y="2158339"/>
              <a:ext cx="2196937" cy="25413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5C6AD6-B68D-4023-AE76-072A1C0E4719}"/>
                </a:ext>
              </a:extLst>
            </p:cNvPr>
            <p:cNvSpPr/>
            <p:nvPr/>
          </p:nvSpPr>
          <p:spPr>
            <a:xfrm>
              <a:off x="8174401" y="2158339"/>
              <a:ext cx="2196937" cy="25413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7A0AA6-F817-4617-A70B-530B70E9D0E9}"/>
                </a:ext>
              </a:extLst>
            </p:cNvPr>
            <p:cNvSpPr/>
            <p:nvPr/>
          </p:nvSpPr>
          <p:spPr>
            <a:xfrm>
              <a:off x="1583595" y="4699660"/>
              <a:ext cx="8787741" cy="15912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69041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737BB6-3B0C-4B5E-BB2B-951AA2AA57C5}"/>
              </a:ext>
            </a:extLst>
          </p:cNvPr>
          <p:cNvGrpSpPr/>
          <p:nvPr/>
        </p:nvGrpSpPr>
        <p:grpSpPr>
          <a:xfrm>
            <a:off x="692921" y="868606"/>
            <a:ext cx="10875167" cy="5196970"/>
            <a:chOff x="116533" y="567046"/>
            <a:chExt cx="11977834" cy="572390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41AC95-E59E-4E81-B401-F76FD38F9840}"/>
                </a:ext>
              </a:extLst>
            </p:cNvPr>
            <p:cNvSpPr/>
            <p:nvPr/>
          </p:nvSpPr>
          <p:spPr>
            <a:xfrm>
              <a:off x="1583597" y="567046"/>
              <a:ext cx="8787741" cy="15912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86837F-8A06-470E-A11E-0C4D84286C8D}"/>
                </a:ext>
              </a:extLst>
            </p:cNvPr>
            <p:cNvSpPr/>
            <p:nvPr/>
          </p:nvSpPr>
          <p:spPr>
            <a:xfrm>
              <a:off x="1583595" y="2158340"/>
              <a:ext cx="2196937" cy="25413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B5265D-B262-4F92-9932-1A5DD435CD92}"/>
                </a:ext>
              </a:extLst>
            </p:cNvPr>
            <p:cNvSpPr/>
            <p:nvPr/>
          </p:nvSpPr>
          <p:spPr>
            <a:xfrm>
              <a:off x="3780532" y="2158339"/>
              <a:ext cx="2196937" cy="25413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D5D66F-EBAA-4BC2-8ACD-4196558A1FAA}"/>
                </a:ext>
              </a:extLst>
            </p:cNvPr>
            <p:cNvSpPr/>
            <p:nvPr/>
          </p:nvSpPr>
          <p:spPr>
            <a:xfrm>
              <a:off x="5977467" y="2158339"/>
              <a:ext cx="2196937" cy="25413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5C6AD6-B68D-4023-AE76-072A1C0E4719}"/>
                </a:ext>
              </a:extLst>
            </p:cNvPr>
            <p:cNvSpPr/>
            <p:nvPr/>
          </p:nvSpPr>
          <p:spPr>
            <a:xfrm>
              <a:off x="8174401" y="2158339"/>
              <a:ext cx="2196937" cy="25413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7A0AA6-F817-4617-A70B-530B70E9D0E9}"/>
                </a:ext>
              </a:extLst>
            </p:cNvPr>
            <p:cNvSpPr/>
            <p:nvPr/>
          </p:nvSpPr>
          <p:spPr>
            <a:xfrm>
              <a:off x="1583595" y="4699660"/>
              <a:ext cx="8787741" cy="15912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B646E2-37BD-42D9-9CB4-713595E94CAE}"/>
                </a:ext>
              </a:extLst>
            </p:cNvPr>
            <p:cNvSpPr txBox="1"/>
            <p:nvPr/>
          </p:nvSpPr>
          <p:spPr>
            <a:xfrm>
              <a:off x="1583595" y="626069"/>
              <a:ext cx="4204096" cy="1389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  <a:latin typeface="Abadi Extra Light" panose="020B0604020202020204" pitchFamily="34" charset="0"/>
                </a:rPr>
                <a:t>Audience Value </a:t>
              </a:r>
              <a:r>
                <a:rPr lang="en-US" dirty="0">
                  <a:solidFill>
                    <a:srgbClr val="0070C0"/>
                  </a:solidFill>
                  <a:latin typeface="Abadi Extra Light" panose="020B0604020202020204" pitchFamily="34" charset="0"/>
                </a:rPr>
                <a:t>Generation 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What’s your </a:t>
              </a:r>
              <a:r>
                <a:rPr lang="en-US" sz="1600" dirty="0" smtClean="0">
                  <a:latin typeface="Abadi Extra Light" panose="020B0604020202020204" pitchFamily="34" charset="0"/>
                </a:rPr>
                <a:t>audience’s goal</a:t>
              </a:r>
              <a:r>
                <a:rPr lang="en-US" sz="1600" dirty="0">
                  <a:latin typeface="Abadi Extra Light" panose="020B0604020202020204" pitchFamily="34" charset="0"/>
                </a:rPr>
                <a:t>?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What insights </a:t>
              </a:r>
              <a:r>
                <a:rPr lang="en-US" sz="1600" dirty="0" smtClean="0">
                  <a:latin typeface="Abadi Extra Light" panose="020B0604020202020204" pitchFamily="34" charset="0"/>
                </a:rPr>
                <a:t>they </a:t>
              </a:r>
              <a:r>
                <a:rPr lang="en-US" sz="1600" dirty="0">
                  <a:latin typeface="Abadi Extra Light" panose="020B0604020202020204" pitchFamily="34" charset="0"/>
                </a:rPr>
                <a:t>need to know to inform / make decisions?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How </a:t>
              </a:r>
              <a:r>
                <a:rPr lang="en-US" sz="1600" dirty="0" smtClean="0">
                  <a:latin typeface="Abadi Extra Light" panose="020B0604020202020204" pitchFamily="34" charset="0"/>
                </a:rPr>
                <a:t>they </a:t>
              </a:r>
              <a:r>
                <a:rPr lang="en-US" sz="1600" dirty="0">
                  <a:latin typeface="Abadi Extra Light" panose="020B0604020202020204" pitchFamily="34" charset="0"/>
                </a:rPr>
                <a:t>can generate values using insights?</a:t>
              </a:r>
              <a:endParaRPr lang="th-TH" sz="1600" dirty="0">
                <a:latin typeface="Abadi Extra Light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291CD7-FC01-46B0-BBE3-5DE1C6FDB05F}"/>
                </a:ext>
              </a:extLst>
            </p:cNvPr>
            <p:cNvSpPr txBox="1"/>
            <p:nvPr/>
          </p:nvSpPr>
          <p:spPr>
            <a:xfrm>
              <a:off x="1583594" y="2217362"/>
              <a:ext cx="1615819" cy="2338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Abadi Extra Light" panose="020B0604020202020204" pitchFamily="34" charset="0"/>
                </a:rPr>
                <a:t>Data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Abadi Extra Light" panose="020B0604020202020204" pitchFamily="34" charset="0"/>
                </a:rPr>
                <a:t>Acquisition</a:t>
              </a:r>
            </a:p>
            <a:p>
              <a:r>
                <a:rPr lang="en-US" sz="1400" dirty="0">
                  <a:latin typeface="Abadi Extra Light" panose="020B0604020202020204" pitchFamily="34" charset="0"/>
                </a:rPr>
                <a:t>What</a:t>
              </a:r>
            </a:p>
            <a:p>
              <a:r>
                <a:rPr lang="en-US" sz="1400" dirty="0">
                  <a:latin typeface="Abadi Extra Light" panose="020B0604020202020204" pitchFamily="34" charset="0"/>
                </a:rPr>
                <a:t>Where</a:t>
              </a:r>
            </a:p>
            <a:p>
              <a:r>
                <a:rPr lang="en-US" sz="1400" dirty="0">
                  <a:latin typeface="Abadi Extra Light" panose="020B0604020202020204" pitchFamily="34" charset="0"/>
                </a:rPr>
                <a:t>When</a:t>
              </a:r>
            </a:p>
            <a:p>
              <a:r>
                <a:rPr lang="en-US" sz="1400" dirty="0">
                  <a:latin typeface="Abadi Extra Light" panose="020B0604020202020204" pitchFamily="34" charset="0"/>
                </a:rPr>
                <a:t>Who</a:t>
              </a:r>
            </a:p>
            <a:p>
              <a:r>
                <a:rPr lang="en-US" sz="1400" dirty="0">
                  <a:latin typeface="Abadi Extra Light" panose="020B0604020202020204" pitchFamily="34" charset="0"/>
                </a:rPr>
                <a:t>How</a:t>
              </a:r>
            </a:p>
            <a:p>
              <a:r>
                <a:rPr lang="en-US" sz="1400" dirty="0">
                  <a:latin typeface="Abadi Extra Light" panose="020B0604020202020204" pitchFamily="34" charset="0"/>
                </a:rPr>
                <a:t>How Many</a:t>
              </a:r>
              <a:endParaRPr lang="th-TH" sz="1400" dirty="0">
                <a:latin typeface="Abadi Extra Light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ED6518-CB67-4D7A-8BEF-F4F07E2EB6D2}"/>
                </a:ext>
              </a:extLst>
            </p:cNvPr>
            <p:cNvSpPr txBox="1"/>
            <p:nvPr/>
          </p:nvSpPr>
          <p:spPr>
            <a:xfrm>
              <a:off x="3841873" y="2213282"/>
              <a:ext cx="1342161" cy="1254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Abadi Extra Light" panose="020B0604020202020204" pitchFamily="34" charset="0"/>
                </a:rPr>
                <a:t>Data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Abadi Extra Light" panose="020B0604020202020204" pitchFamily="34" charset="0"/>
                </a:rPr>
                <a:t>Integration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How “dirty” 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is your data?</a:t>
              </a:r>
              <a:endParaRPr lang="th-TH" dirty="0">
                <a:latin typeface="Abadi Extra Light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43CFAF-D290-46BF-BFE0-D7210D0E8807}"/>
                </a:ext>
              </a:extLst>
            </p:cNvPr>
            <p:cNvSpPr txBox="1"/>
            <p:nvPr/>
          </p:nvSpPr>
          <p:spPr>
            <a:xfrm>
              <a:off x="6030917" y="2213282"/>
              <a:ext cx="2247316" cy="2305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Abadi Extra Light" panose="020B0604020202020204" pitchFamily="34" charset="0"/>
                </a:rPr>
                <a:t>Analysis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List out exact 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questions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and variables/models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needed</a:t>
              </a:r>
            </a:p>
            <a:p>
              <a:endParaRPr lang="en-US" sz="1600" dirty="0">
                <a:latin typeface="Abadi Extra Light" panose="020B0604020202020204" pitchFamily="34" charset="0"/>
              </a:endParaRP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Potential bias and error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traps?</a:t>
              </a:r>
              <a:endParaRPr lang="th-TH" sz="1600" dirty="0">
                <a:latin typeface="Abadi Extra Light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9698F6-139E-49C1-B161-5796AF4C5A2F}"/>
                </a:ext>
              </a:extLst>
            </p:cNvPr>
            <p:cNvSpPr txBox="1"/>
            <p:nvPr/>
          </p:nvSpPr>
          <p:spPr>
            <a:xfrm>
              <a:off x="8227852" y="2213281"/>
              <a:ext cx="1365887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Abadi Extra Light" panose="020B0604020202020204" pitchFamily="34" charset="0"/>
                </a:rPr>
                <a:t>Delivery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Key visuals 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Key statistics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Key takeaways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6E1C89-9C2F-41DD-9575-6B48AE3F7F8F}"/>
                </a:ext>
              </a:extLst>
            </p:cNvPr>
            <p:cNvSpPr txBox="1"/>
            <p:nvPr/>
          </p:nvSpPr>
          <p:spPr>
            <a:xfrm>
              <a:off x="1583593" y="4818106"/>
              <a:ext cx="551073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Abadi Extra Light" panose="020B0604020202020204" pitchFamily="34" charset="0"/>
                </a:rPr>
                <a:t>Data Governance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Does your organization promote behaviors for good data practice?</a:t>
              </a:r>
            </a:p>
            <a:p>
              <a:r>
                <a:rPr lang="en-US" sz="1600" dirty="0">
                  <a:latin typeface="Abadi Extra Light" panose="020B0604020202020204" pitchFamily="34" charset="0"/>
                </a:rPr>
                <a:t>Data Principles / Quality / Privacy / Life Cycle / Ethical Use</a:t>
              </a:r>
              <a:endParaRPr lang="th-TH" sz="1600" dirty="0">
                <a:latin typeface="Abadi Extra Light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7C68B3-9C3C-415A-A61F-5A90583D6AFB}"/>
                </a:ext>
              </a:extLst>
            </p:cNvPr>
            <p:cNvSpPr txBox="1"/>
            <p:nvPr/>
          </p:nvSpPr>
          <p:spPr>
            <a:xfrm>
              <a:off x="116533" y="2951945"/>
              <a:ext cx="12010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Abadi Extra Light" panose="020B0604020202020204" pitchFamily="34" charset="0"/>
                </a:rPr>
                <a:t>Data</a:t>
              </a:r>
            </a:p>
            <a:p>
              <a:r>
                <a:rPr lang="en-US" dirty="0">
                  <a:solidFill>
                    <a:schemeClr val="accent1"/>
                  </a:solidFill>
                  <a:latin typeface="Abadi Extra Light" panose="020B0604020202020204" pitchFamily="34" charset="0"/>
                </a:rPr>
                <a:t>Creator</a:t>
              </a:r>
              <a:endParaRPr lang="th-TH" dirty="0">
                <a:solidFill>
                  <a:schemeClr val="accent1"/>
                </a:solidFill>
                <a:latin typeface="Abadi Extra Light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5F976B-2744-4231-8FC2-3DBB4070348D}"/>
                </a:ext>
              </a:extLst>
            </p:cNvPr>
            <p:cNvSpPr txBox="1"/>
            <p:nvPr/>
          </p:nvSpPr>
          <p:spPr>
            <a:xfrm>
              <a:off x="10637365" y="3167389"/>
              <a:ext cx="1457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Abadi Extra Light" panose="020B0604020202020204" pitchFamily="34" charset="0"/>
                </a:rPr>
                <a:t>Audience</a:t>
              </a:r>
              <a:endParaRPr lang="th-TH" dirty="0">
                <a:solidFill>
                  <a:schemeClr val="accent1"/>
                </a:solidFill>
                <a:latin typeface="Abadi Extra Light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80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0850DB-54DE-4C05-A2BA-7589DA3C0905}"/>
              </a:ext>
            </a:extLst>
          </p:cNvPr>
          <p:cNvSpPr/>
          <p:nvPr/>
        </p:nvSpPr>
        <p:spPr>
          <a:xfrm>
            <a:off x="1785478" y="602672"/>
            <a:ext cx="10030470" cy="46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1AFC5-9774-4FFC-BF64-2389CB364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3584"/>
            <a:ext cx="1991451" cy="943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1A7DC8-9060-44B2-80F0-B17837583E0E}"/>
              </a:ext>
            </a:extLst>
          </p:cNvPr>
          <p:cNvSpPr txBox="1"/>
          <p:nvPr/>
        </p:nvSpPr>
        <p:spPr>
          <a:xfrm>
            <a:off x="1785476" y="661695"/>
            <a:ext cx="3087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badi Extra Light" panose="020B0604020202020204" pitchFamily="34" charset="0"/>
              </a:rPr>
              <a:t>Audience Value </a:t>
            </a:r>
            <a:r>
              <a:rPr lang="en-US" dirty="0">
                <a:latin typeface="Abadi Extra Light" panose="020B0604020202020204" pitchFamily="34" charset="0"/>
              </a:rPr>
              <a:t>Generation</a:t>
            </a:r>
            <a:endParaRPr lang="th-TH" dirty="0">
              <a:latin typeface="Abadi Extra Light" panose="020B0604020202020204" pitchFamily="34" charset="0"/>
            </a:endParaRPr>
          </a:p>
        </p:txBody>
      </p:sp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556DE012-3790-4FAB-8C96-09F75177B677}"/>
              </a:ext>
            </a:extLst>
          </p:cNvPr>
          <p:cNvSpPr/>
          <p:nvPr/>
        </p:nvSpPr>
        <p:spPr>
          <a:xfrm>
            <a:off x="4704073" y="1437749"/>
            <a:ext cx="1991251" cy="1991251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3C4660-FAF0-4CDB-A4BF-16A8DC1EF360}"/>
              </a:ext>
            </a:extLst>
          </p:cNvPr>
          <p:cNvSpPr txBox="1"/>
          <p:nvPr/>
        </p:nvSpPr>
        <p:spPr>
          <a:xfrm rot="19800000">
            <a:off x="4761208" y="1879502"/>
            <a:ext cx="2086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radley Hand ITC" panose="03070402050302030203" pitchFamily="66" charset="0"/>
              </a:rPr>
              <a:t>Making Existing customer pay more?</a:t>
            </a:r>
            <a:endParaRPr lang="th-TH" sz="2000" b="1" dirty="0">
              <a:latin typeface="Bradley Hand ITC" panose="03070402050302030203" pitchFamily="66" charset="0"/>
            </a:endParaRPr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83A0E19D-7065-4CCA-881D-FDC2B0DEB818}"/>
              </a:ext>
            </a:extLst>
          </p:cNvPr>
          <p:cNvSpPr/>
          <p:nvPr/>
        </p:nvSpPr>
        <p:spPr>
          <a:xfrm>
            <a:off x="6872493" y="1441946"/>
            <a:ext cx="1991251" cy="1991251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2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716276-6E8A-4F2E-9FDD-A39D8510E9E1}"/>
              </a:ext>
            </a:extLst>
          </p:cNvPr>
          <p:cNvSpPr txBox="1"/>
          <p:nvPr/>
        </p:nvSpPr>
        <p:spPr>
          <a:xfrm rot="19800000">
            <a:off x="7326557" y="1833208"/>
            <a:ext cx="1258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adley Hand ITC" panose="03070402050302030203" pitchFamily="66" charset="0"/>
              </a:rPr>
              <a:t>Who?</a:t>
            </a:r>
          </a:p>
          <a:p>
            <a:r>
              <a:rPr lang="en-US" sz="2400" b="1" dirty="0">
                <a:latin typeface="Bradley Hand ITC" panose="03070402050302030203" pitchFamily="66" charset="0"/>
              </a:rPr>
              <a:t>Where? How?</a:t>
            </a:r>
            <a:endParaRPr lang="th-TH" sz="2400" b="1" dirty="0">
              <a:latin typeface="Bradley Hand ITC" panose="03070402050302030203" pitchFamily="66" charset="0"/>
            </a:endParaRPr>
          </a:p>
        </p:txBody>
      </p:sp>
      <p:sp>
        <p:nvSpPr>
          <p:cNvPr id="28" name="Rectangle: Folded Corner 27">
            <a:extLst>
              <a:ext uri="{FF2B5EF4-FFF2-40B4-BE49-F238E27FC236}">
                <a16:creationId xmlns:a16="http://schemas.microsoft.com/office/drawing/2014/main" id="{47727CCD-4B84-4FC6-9DAF-06321180A62E}"/>
              </a:ext>
            </a:extLst>
          </p:cNvPr>
          <p:cNvSpPr/>
          <p:nvPr/>
        </p:nvSpPr>
        <p:spPr>
          <a:xfrm>
            <a:off x="9016850" y="1437749"/>
            <a:ext cx="1991251" cy="1991251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2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C682A9-4F11-4EBB-A2A2-370AA89B339D}"/>
              </a:ext>
            </a:extLst>
          </p:cNvPr>
          <p:cNvSpPr txBox="1"/>
          <p:nvPr/>
        </p:nvSpPr>
        <p:spPr>
          <a:xfrm rot="19800000">
            <a:off x="9136177" y="1664807"/>
            <a:ext cx="21176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radley Hand ITC" panose="03070402050302030203" pitchFamily="66" charset="0"/>
              </a:rPr>
              <a:t>Willingness to pay more?</a:t>
            </a:r>
          </a:p>
          <a:p>
            <a:r>
              <a:rPr lang="en-US" sz="2000" b="1" dirty="0">
                <a:latin typeface="Bradley Hand ITC" panose="03070402050302030203" pitchFamily="66" charset="0"/>
              </a:rPr>
              <a:t>Behavior? Growth/Size?</a:t>
            </a:r>
            <a:endParaRPr lang="th-TH" sz="2000" b="1" dirty="0">
              <a:latin typeface="Bradley Hand ITC" panose="03070402050302030203" pitchFamily="66" charset="0"/>
            </a:endParaRP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3861B07E-A7E5-4013-BAF9-298FEA837849}"/>
              </a:ext>
            </a:extLst>
          </p:cNvPr>
          <p:cNvSpPr/>
          <p:nvPr/>
        </p:nvSpPr>
        <p:spPr>
          <a:xfrm>
            <a:off x="2567200" y="1437749"/>
            <a:ext cx="1991251" cy="1991251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401DAA-59DD-4A87-BF52-212D6CC31C12}"/>
              </a:ext>
            </a:extLst>
          </p:cNvPr>
          <p:cNvSpPr txBox="1"/>
          <p:nvPr/>
        </p:nvSpPr>
        <p:spPr>
          <a:xfrm rot="19800000">
            <a:off x="2845504" y="1956319"/>
            <a:ext cx="14398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radley Hand ITC" panose="03070402050302030203" pitchFamily="66" charset="0"/>
              </a:rPr>
              <a:t>Increase</a:t>
            </a:r>
          </a:p>
          <a:p>
            <a:r>
              <a:rPr lang="en-US" b="1" dirty="0">
                <a:latin typeface="Bradley Hand ITC" panose="03070402050302030203" pitchFamily="66" charset="0"/>
              </a:rPr>
              <a:t>Revenue</a:t>
            </a:r>
            <a:endParaRPr lang="th-TH" b="1" dirty="0">
              <a:latin typeface="Bradley Hand ITC" panose="03070402050302030203" pitchFamily="66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23906C28-EB0A-47C8-A2D6-24866FFE7274}"/>
              </a:ext>
            </a:extLst>
          </p:cNvPr>
          <p:cNvSpPr/>
          <p:nvPr/>
        </p:nvSpPr>
        <p:spPr>
          <a:xfrm rot="5400000">
            <a:off x="6426714" y="602972"/>
            <a:ext cx="523221" cy="71492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45BFB4-130D-453C-B2D6-3C38279D9081}"/>
              </a:ext>
            </a:extLst>
          </p:cNvPr>
          <p:cNvSpPr txBox="1"/>
          <p:nvPr/>
        </p:nvSpPr>
        <p:spPr>
          <a:xfrm>
            <a:off x="2123091" y="4594264"/>
            <a:ext cx="9438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 Extra Light" panose="020B0204020104020204" pitchFamily="34" charset="0"/>
              </a:rPr>
              <a:t>Are these impactful / insightful / lead to </a:t>
            </a:r>
            <a:r>
              <a:rPr lang="en-US" dirty="0" smtClean="0">
                <a:latin typeface="Abadi Extra Light" panose="020B0204020104020204" pitchFamily="34" charset="0"/>
              </a:rPr>
              <a:t>audience </a:t>
            </a:r>
            <a:r>
              <a:rPr lang="en-US" dirty="0">
                <a:latin typeface="Abadi Extra Light" panose="020B0204020104020204" pitchFamily="34" charset="0"/>
              </a:rPr>
              <a:t>use?</a:t>
            </a:r>
            <a:endParaRPr lang="th-TH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99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41AC95-E59E-4E81-B401-F76FD38F9840}"/>
              </a:ext>
            </a:extLst>
          </p:cNvPr>
          <p:cNvSpPr/>
          <p:nvPr/>
        </p:nvSpPr>
        <p:spPr>
          <a:xfrm>
            <a:off x="1583597" y="567046"/>
            <a:ext cx="8787741" cy="15912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86837F-8A06-470E-A11E-0C4D84286C8D}"/>
              </a:ext>
            </a:extLst>
          </p:cNvPr>
          <p:cNvSpPr/>
          <p:nvPr/>
        </p:nvSpPr>
        <p:spPr>
          <a:xfrm>
            <a:off x="1583595" y="2158340"/>
            <a:ext cx="2196937" cy="25413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B5265D-B262-4F92-9932-1A5DD435CD92}"/>
              </a:ext>
            </a:extLst>
          </p:cNvPr>
          <p:cNvSpPr/>
          <p:nvPr/>
        </p:nvSpPr>
        <p:spPr>
          <a:xfrm>
            <a:off x="3780532" y="2158339"/>
            <a:ext cx="2196937" cy="2541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D5D66F-EBAA-4BC2-8ACD-4196558A1FAA}"/>
              </a:ext>
            </a:extLst>
          </p:cNvPr>
          <p:cNvSpPr/>
          <p:nvPr/>
        </p:nvSpPr>
        <p:spPr>
          <a:xfrm>
            <a:off x="5977467" y="2158339"/>
            <a:ext cx="2196937" cy="2541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accent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5C6AD6-B68D-4023-AE76-072A1C0E4719}"/>
              </a:ext>
            </a:extLst>
          </p:cNvPr>
          <p:cNvSpPr/>
          <p:nvPr/>
        </p:nvSpPr>
        <p:spPr>
          <a:xfrm>
            <a:off x="8174401" y="2158339"/>
            <a:ext cx="2196937" cy="2541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accen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A0AA6-F817-4617-A70B-530B70E9D0E9}"/>
              </a:ext>
            </a:extLst>
          </p:cNvPr>
          <p:cNvSpPr/>
          <p:nvPr/>
        </p:nvSpPr>
        <p:spPr>
          <a:xfrm>
            <a:off x="1583595" y="4699660"/>
            <a:ext cx="8787741" cy="15912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B646E2-37BD-42D9-9CB4-713595E94CAE}"/>
              </a:ext>
            </a:extLst>
          </p:cNvPr>
          <p:cNvSpPr txBox="1"/>
          <p:nvPr/>
        </p:nvSpPr>
        <p:spPr>
          <a:xfrm>
            <a:off x="1583595" y="626069"/>
            <a:ext cx="3087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Abadi Extra Light" panose="020B0604020202020204" pitchFamily="34" charset="0"/>
              </a:rPr>
              <a:t>Audience </a:t>
            </a:r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Value Generation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91CD7-FC01-46B0-BBE3-5DE1C6FDB05F}"/>
              </a:ext>
            </a:extLst>
          </p:cNvPr>
          <p:cNvSpPr txBox="1"/>
          <p:nvPr/>
        </p:nvSpPr>
        <p:spPr>
          <a:xfrm>
            <a:off x="1583594" y="2217362"/>
            <a:ext cx="16802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 Extra Light" panose="020B0604020202020204" pitchFamily="34" charset="0"/>
              </a:rPr>
              <a:t>Data</a:t>
            </a:r>
          </a:p>
          <a:p>
            <a:r>
              <a:rPr lang="en-US" dirty="0">
                <a:latin typeface="Abadi Extra Light" panose="020B0604020202020204" pitchFamily="34" charset="0"/>
              </a:rPr>
              <a:t>Acquisition</a:t>
            </a:r>
            <a:endParaRPr lang="th-TH" dirty="0">
              <a:latin typeface="Abadi Extra Light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ED6518-CB67-4D7A-8BEF-F4F07E2EB6D2}"/>
              </a:ext>
            </a:extLst>
          </p:cNvPr>
          <p:cNvSpPr txBox="1"/>
          <p:nvPr/>
        </p:nvSpPr>
        <p:spPr>
          <a:xfrm>
            <a:off x="3841873" y="2213282"/>
            <a:ext cx="16964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Data</a:t>
            </a:r>
          </a:p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Integration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43CFAF-D290-46BF-BFE0-D7210D0E8807}"/>
              </a:ext>
            </a:extLst>
          </p:cNvPr>
          <p:cNvSpPr txBox="1"/>
          <p:nvPr/>
        </p:nvSpPr>
        <p:spPr>
          <a:xfrm>
            <a:off x="6030917" y="2213282"/>
            <a:ext cx="130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Analysis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9698F6-139E-49C1-B161-5796AF4C5A2F}"/>
              </a:ext>
            </a:extLst>
          </p:cNvPr>
          <p:cNvSpPr txBox="1"/>
          <p:nvPr/>
        </p:nvSpPr>
        <p:spPr>
          <a:xfrm>
            <a:off x="8227852" y="2213281"/>
            <a:ext cx="1305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Delivery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6E1C89-9C2F-41DD-9575-6B48AE3F7F8F}"/>
              </a:ext>
            </a:extLst>
          </p:cNvPr>
          <p:cNvSpPr txBox="1"/>
          <p:nvPr/>
        </p:nvSpPr>
        <p:spPr>
          <a:xfrm>
            <a:off x="1583593" y="4818106"/>
            <a:ext cx="2594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Data Governance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7C68B3-9C3C-415A-A61F-5A90583D6AFB}"/>
              </a:ext>
            </a:extLst>
          </p:cNvPr>
          <p:cNvSpPr txBox="1"/>
          <p:nvPr/>
        </p:nvSpPr>
        <p:spPr>
          <a:xfrm>
            <a:off x="116533" y="2951945"/>
            <a:ext cx="1201034" cy="954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badi Extra Light" panose="020B0604020202020204" pitchFamily="34" charset="0"/>
              </a:rPr>
              <a:t>Data</a:t>
            </a:r>
          </a:p>
          <a:p>
            <a:r>
              <a:rPr lang="en-US" dirty="0">
                <a:latin typeface="Abadi Extra Light" panose="020B0604020202020204" pitchFamily="34" charset="0"/>
              </a:rPr>
              <a:t>Creator</a:t>
            </a:r>
            <a:endParaRPr lang="th-TH" dirty="0">
              <a:latin typeface="Abadi Extra Light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5F976B-2744-4231-8FC2-3DBB4070348D}"/>
              </a:ext>
            </a:extLst>
          </p:cNvPr>
          <p:cNvSpPr txBox="1"/>
          <p:nvPr/>
        </p:nvSpPr>
        <p:spPr>
          <a:xfrm>
            <a:off x="10637365" y="3167389"/>
            <a:ext cx="145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Audience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64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E614F2-5175-4E38-96CB-0DA929D1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3" y="5808707"/>
            <a:ext cx="1680268" cy="79604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CBE402-60CC-4012-90BB-591950CA6353}"/>
              </a:ext>
            </a:extLst>
          </p:cNvPr>
          <p:cNvSpPr/>
          <p:nvPr/>
        </p:nvSpPr>
        <p:spPr>
          <a:xfrm>
            <a:off x="8622068" y="1268003"/>
            <a:ext cx="2196937" cy="25413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91F379-4CA7-432C-9D92-E74D4B563775}"/>
              </a:ext>
            </a:extLst>
          </p:cNvPr>
          <p:cNvSpPr txBox="1"/>
          <p:nvPr/>
        </p:nvSpPr>
        <p:spPr>
          <a:xfrm>
            <a:off x="1247501" y="2061608"/>
            <a:ext cx="1201034" cy="954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badi Extra Light" panose="020B0604020202020204" pitchFamily="34" charset="0"/>
              </a:rPr>
              <a:t>Data</a:t>
            </a:r>
          </a:p>
          <a:p>
            <a:r>
              <a:rPr lang="en-US" dirty="0">
                <a:latin typeface="Abadi Extra Light" panose="020B0604020202020204" pitchFamily="34" charset="0"/>
              </a:rPr>
              <a:t>Creator</a:t>
            </a:r>
            <a:endParaRPr lang="th-TH" dirty="0">
              <a:latin typeface="Abadi Extra Light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D58995-2CDA-4ED9-9563-1E9EB2450C9E}"/>
              </a:ext>
            </a:extLst>
          </p:cNvPr>
          <p:cNvSpPr txBox="1"/>
          <p:nvPr/>
        </p:nvSpPr>
        <p:spPr>
          <a:xfrm>
            <a:off x="8622067" y="1327025"/>
            <a:ext cx="16802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 Extra Light" panose="020B0604020202020204" pitchFamily="34" charset="0"/>
              </a:rPr>
              <a:t>Data</a:t>
            </a:r>
          </a:p>
          <a:p>
            <a:r>
              <a:rPr lang="en-US" dirty="0">
                <a:latin typeface="Abadi Extra Light" panose="020B0604020202020204" pitchFamily="34" charset="0"/>
              </a:rPr>
              <a:t>Acquisition</a:t>
            </a:r>
            <a:endParaRPr lang="th-TH" dirty="0">
              <a:latin typeface="Abadi Extra Light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CEF606C-8198-4279-AE9F-7EDB9C8A1560}"/>
              </a:ext>
            </a:extLst>
          </p:cNvPr>
          <p:cNvCxnSpPr>
            <a:stCxn id="23" idx="3"/>
          </p:cNvCxnSpPr>
          <p:nvPr/>
        </p:nvCxnSpPr>
        <p:spPr>
          <a:xfrm flipV="1">
            <a:off x="2448535" y="2514600"/>
            <a:ext cx="6033728" cy="2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2EB1FE-7F29-46DD-93B1-7CA39C1109C3}"/>
              </a:ext>
            </a:extLst>
          </p:cNvPr>
          <p:cNvSpPr txBox="1"/>
          <p:nvPr/>
        </p:nvSpPr>
        <p:spPr>
          <a:xfrm>
            <a:off x="3569933" y="1003273"/>
            <a:ext cx="36660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 Extra Light" panose="020B0204020104020204" pitchFamily="34" charset="0"/>
              </a:rPr>
              <a:t>Internal / External?</a:t>
            </a:r>
          </a:p>
          <a:p>
            <a:r>
              <a:rPr lang="en-US" dirty="0">
                <a:latin typeface="Abadi Extra Light" panose="020B0204020104020204" pitchFamily="34" charset="0"/>
              </a:rPr>
              <a:t>Free / Costly to Acquire?</a:t>
            </a:r>
          </a:p>
          <a:p>
            <a:r>
              <a:rPr lang="en-US" dirty="0">
                <a:latin typeface="Abadi Extra Light" panose="020B0204020104020204" pitchFamily="34" charset="0"/>
              </a:rPr>
              <a:t>Reliable?</a:t>
            </a:r>
            <a:endParaRPr lang="th-TH" dirty="0">
              <a:latin typeface="Abadi Extra Light" panose="020B02040201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8C4E4F-B901-422D-90BE-8DBDBB4944B4}"/>
              </a:ext>
            </a:extLst>
          </p:cNvPr>
          <p:cNvSpPr txBox="1"/>
          <p:nvPr/>
        </p:nvSpPr>
        <p:spPr>
          <a:xfrm>
            <a:off x="3583024" y="2791326"/>
            <a:ext cx="34403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badi Extra Light" panose="020B0204020104020204" pitchFamily="34" charset="0"/>
              </a:rPr>
              <a:t>Survey</a:t>
            </a:r>
          </a:p>
          <a:p>
            <a:r>
              <a:rPr lang="en-US" dirty="0" smtClean="0">
                <a:latin typeface="Abadi Extra Light" panose="020B0204020104020204" pitchFamily="34" charset="0"/>
              </a:rPr>
              <a:t>Third </a:t>
            </a:r>
            <a:r>
              <a:rPr lang="en-US" dirty="0">
                <a:latin typeface="Abadi Extra Light" panose="020B0204020104020204" pitchFamily="34" charset="0"/>
              </a:rPr>
              <a:t>Party Database</a:t>
            </a:r>
          </a:p>
          <a:p>
            <a:r>
              <a:rPr lang="en-US" dirty="0">
                <a:latin typeface="Abadi Extra Light" panose="020B0204020104020204" pitchFamily="34" charset="0"/>
              </a:rPr>
              <a:t>Web Scraping / Social Hearing</a:t>
            </a:r>
          </a:p>
          <a:p>
            <a:r>
              <a:rPr lang="en-US" dirty="0">
                <a:latin typeface="Abadi Extra Light" panose="020B0204020104020204" pitchFamily="34" charset="0"/>
              </a:rPr>
              <a:t>Others</a:t>
            </a:r>
            <a:endParaRPr lang="th-TH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46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E614F2-5175-4E38-96CB-0DA929D1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3" y="5808707"/>
            <a:ext cx="1680268" cy="79604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CBE402-60CC-4012-90BB-591950CA6353}"/>
              </a:ext>
            </a:extLst>
          </p:cNvPr>
          <p:cNvSpPr/>
          <p:nvPr/>
        </p:nvSpPr>
        <p:spPr>
          <a:xfrm>
            <a:off x="933889" y="1400350"/>
            <a:ext cx="10324223" cy="42665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D58995-2CDA-4ED9-9563-1E9EB2450C9E}"/>
              </a:ext>
            </a:extLst>
          </p:cNvPr>
          <p:cNvSpPr txBox="1"/>
          <p:nvPr/>
        </p:nvSpPr>
        <p:spPr>
          <a:xfrm>
            <a:off x="933888" y="1459372"/>
            <a:ext cx="2444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 Extra Light" panose="020B0604020202020204" pitchFamily="34" charset="0"/>
              </a:rPr>
              <a:t>Data Acquisition</a:t>
            </a:r>
            <a:endParaRPr lang="th-TH" dirty="0">
              <a:latin typeface="Abadi Extra Light" panose="020B0604020202020204" pitchFamily="34" charset="0"/>
            </a:endParaRPr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8342824D-F8B5-4D18-811F-4859D9CA72EA}"/>
              </a:ext>
            </a:extLst>
          </p:cNvPr>
          <p:cNvSpPr/>
          <p:nvPr/>
        </p:nvSpPr>
        <p:spPr>
          <a:xfrm>
            <a:off x="1020398" y="2030963"/>
            <a:ext cx="914400" cy="612648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F4803965-762E-40AB-8568-AAA67E28F5FD}"/>
              </a:ext>
            </a:extLst>
          </p:cNvPr>
          <p:cNvSpPr/>
          <p:nvPr/>
        </p:nvSpPr>
        <p:spPr>
          <a:xfrm>
            <a:off x="2155941" y="2030963"/>
            <a:ext cx="914400" cy="1147106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17174B03-D9C5-49CE-8B18-2A70F56375E9}"/>
              </a:ext>
            </a:extLst>
          </p:cNvPr>
          <p:cNvSpPr/>
          <p:nvPr/>
        </p:nvSpPr>
        <p:spPr>
          <a:xfrm>
            <a:off x="1020398" y="2740110"/>
            <a:ext cx="914400" cy="437959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E45C2-79F4-4F74-8E57-3E5D2DC63DB5}"/>
              </a:ext>
            </a:extLst>
          </p:cNvPr>
          <p:cNvSpPr txBox="1"/>
          <p:nvPr/>
        </p:nvSpPr>
        <p:spPr>
          <a:xfrm>
            <a:off x="4584321" y="1982592"/>
            <a:ext cx="515980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highlight>
                  <a:srgbClr val="FFFF00"/>
                </a:highlight>
                <a:latin typeface="Abadi Extra Light" panose="020B0204020104020204" pitchFamily="34" charset="0"/>
              </a:rPr>
              <a:t>What</a:t>
            </a:r>
            <a:r>
              <a:rPr lang="en-US" sz="5400" dirty="0">
                <a:latin typeface="Abadi Extra Light" panose="020B0204020104020204" pitchFamily="34" charset="0"/>
              </a:rPr>
              <a:t> Where When</a:t>
            </a:r>
          </a:p>
          <a:p>
            <a:pPr algn="ctr"/>
            <a:r>
              <a:rPr lang="en-US" sz="5400" dirty="0">
                <a:latin typeface="Abadi Extra Light" panose="020B0204020104020204" pitchFamily="34" charset="0"/>
              </a:rPr>
              <a:t>Whom How</a:t>
            </a:r>
          </a:p>
          <a:p>
            <a:pPr algn="ctr"/>
            <a:r>
              <a:rPr lang="en-US" sz="5400" dirty="0">
                <a:highlight>
                  <a:srgbClr val="FFFF00"/>
                </a:highlight>
                <a:latin typeface="Abadi Extra Light" panose="020B0204020104020204" pitchFamily="34" charset="0"/>
              </a:rPr>
              <a:t>How many</a:t>
            </a:r>
            <a:endParaRPr lang="th-TH" sz="5400" dirty="0">
              <a:highlight>
                <a:srgbClr val="FFFF00"/>
              </a:highlight>
              <a:latin typeface="Abadi Extra Light" panose="020B0204020104020204" pitchFamily="34" charset="0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EBD2C1F0-4FFD-47F8-A7CE-D3B2AD5A77F0}"/>
              </a:ext>
            </a:extLst>
          </p:cNvPr>
          <p:cNvSpPr/>
          <p:nvPr/>
        </p:nvSpPr>
        <p:spPr>
          <a:xfrm rot="5400000">
            <a:off x="6902615" y="1213967"/>
            <a:ext cx="523221" cy="71492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B60A7D-4F74-4ADF-A6EC-20C26A982613}"/>
              </a:ext>
            </a:extLst>
          </p:cNvPr>
          <p:cNvSpPr txBox="1"/>
          <p:nvPr/>
        </p:nvSpPr>
        <p:spPr>
          <a:xfrm>
            <a:off x="2613141" y="5143654"/>
            <a:ext cx="8863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 Extra Light" panose="020B0204020104020204" pitchFamily="34" charset="0"/>
              </a:rPr>
              <a:t>Ensure wide/deep/logical/relevant data acquisition process</a:t>
            </a:r>
            <a:endParaRPr lang="th-TH" dirty="0">
              <a:latin typeface="Abadi Extra Light" panose="020B02040201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4224EB-7292-4449-8BF9-0FDD9E9F7F44}"/>
              </a:ext>
            </a:extLst>
          </p:cNvPr>
          <p:cNvSpPr/>
          <p:nvPr/>
        </p:nvSpPr>
        <p:spPr>
          <a:xfrm>
            <a:off x="5482157" y="2931254"/>
            <a:ext cx="3951890" cy="602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35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41AC95-E59E-4E81-B401-F76FD38F9840}"/>
              </a:ext>
            </a:extLst>
          </p:cNvPr>
          <p:cNvSpPr/>
          <p:nvPr/>
        </p:nvSpPr>
        <p:spPr>
          <a:xfrm>
            <a:off x="1583597" y="567046"/>
            <a:ext cx="8787741" cy="15912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86837F-8A06-470E-A11E-0C4D84286C8D}"/>
              </a:ext>
            </a:extLst>
          </p:cNvPr>
          <p:cNvSpPr/>
          <p:nvPr/>
        </p:nvSpPr>
        <p:spPr>
          <a:xfrm>
            <a:off x="1583595" y="2158340"/>
            <a:ext cx="2196937" cy="2541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B5265D-B262-4F92-9932-1A5DD435CD92}"/>
              </a:ext>
            </a:extLst>
          </p:cNvPr>
          <p:cNvSpPr/>
          <p:nvPr/>
        </p:nvSpPr>
        <p:spPr>
          <a:xfrm>
            <a:off x="3780532" y="2158339"/>
            <a:ext cx="2196937" cy="25413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D5D66F-EBAA-4BC2-8ACD-4196558A1FAA}"/>
              </a:ext>
            </a:extLst>
          </p:cNvPr>
          <p:cNvSpPr/>
          <p:nvPr/>
        </p:nvSpPr>
        <p:spPr>
          <a:xfrm>
            <a:off x="5977467" y="2158339"/>
            <a:ext cx="2196937" cy="2541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5C6AD6-B68D-4023-AE76-072A1C0E4719}"/>
              </a:ext>
            </a:extLst>
          </p:cNvPr>
          <p:cNvSpPr/>
          <p:nvPr/>
        </p:nvSpPr>
        <p:spPr>
          <a:xfrm>
            <a:off x="8174401" y="2158339"/>
            <a:ext cx="2196937" cy="2541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A0AA6-F817-4617-A70B-530B70E9D0E9}"/>
              </a:ext>
            </a:extLst>
          </p:cNvPr>
          <p:cNvSpPr/>
          <p:nvPr/>
        </p:nvSpPr>
        <p:spPr>
          <a:xfrm>
            <a:off x="1583595" y="4699660"/>
            <a:ext cx="8787741" cy="15912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B646E2-37BD-42D9-9CB4-713595E94CAE}"/>
              </a:ext>
            </a:extLst>
          </p:cNvPr>
          <p:cNvSpPr txBox="1"/>
          <p:nvPr/>
        </p:nvSpPr>
        <p:spPr>
          <a:xfrm>
            <a:off x="1583595" y="626069"/>
            <a:ext cx="3087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Audience Value Generation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91CD7-FC01-46B0-BBE3-5DE1C6FDB05F}"/>
              </a:ext>
            </a:extLst>
          </p:cNvPr>
          <p:cNvSpPr txBox="1"/>
          <p:nvPr/>
        </p:nvSpPr>
        <p:spPr>
          <a:xfrm>
            <a:off x="1583594" y="2217362"/>
            <a:ext cx="16802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Data</a:t>
            </a:r>
          </a:p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Acquisition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ED6518-CB67-4D7A-8BEF-F4F07E2EB6D2}"/>
              </a:ext>
            </a:extLst>
          </p:cNvPr>
          <p:cNvSpPr txBox="1"/>
          <p:nvPr/>
        </p:nvSpPr>
        <p:spPr>
          <a:xfrm>
            <a:off x="3841873" y="2213282"/>
            <a:ext cx="16964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 Extra Light" panose="020B0604020202020204" pitchFamily="34" charset="0"/>
              </a:rPr>
              <a:t>Data</a:t>
            </a:r>
          </a:p>
          <a:p>
            <a:r>
              <a:rPr lang="en-US" dirty="0">
                <a:latin typeface="Abadi Extra Light" panose="020B0604020202020204" pitchFamily="34" charset="0"/>
              </a:rPr>
              <a:t>Integration</a:t>
            </a:r>
            <a:endParaRPr lang="th-TH" dirty="0">
              <a:latin typeface="Abadi Extra Light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43CFAF-D290-46BF-BFE0-D7210D0E8807}"/>
              </a:ext>
            </a:extLst>
          </p:cNvPr>
          <p:cNvSpPr txBox="1"/>
          <p:nvPr/>
        </p:nvSpPr>
        <p:spPr>
          <a:xfrm>
            <a:off x="6030917" y="2213282"/>
            <a:ext cx="130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Analysis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9698F6-139E-49C1-B161-5796AF4C5A2F}"/>
              </a:ext>
            </a:extLst>
          </p:cNvPr>
          <p:cNvSpPr txBox="1"/>
          <p:nvPr/>
        </p:nvSpPr>
        <p:spPr>
          <a:xfrm>
            <a:off x="8227852" y="2213281"/>
            <a:ext cx="1305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Delivery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6E1C89-9C2F-41DD-9575-6B48AE3F7F8F}"/>
              </a:ext>
            </a:extLst>
          </p:cNvPr>
          <p:cNvSpPr txBox="1"/>
          <p:nvPr/>
        </p:nvSpPr>
        <p:spPr>
          <a:xfrm>
            <a:off x="1583593" y="4818106"/>
            <a:ext cx="2594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Data Governance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7C68B3-9C3C-415A-A61F-5A90583D6AFB}"/>
              </a:ext>
            </a:extLst>
          </p:cNvPr>
          <p:cNvSpPr txBox="1"/>
          <p:nvPr/>
        </p:nvSpPr>
        <p:spPr>
          <a:xfrm>
            <a:off x="116533" y="2951945"/>
            <a:ext cx="12010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Data</a:t>
            </a:r>
          </a:p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Creator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5F976B-2744-4231-8FC2-3DBB4070348D}"/>
              </a:ext>
            </a:extLst>
          </p:cNvPr>
          <p:cNvSpPr txBox="1"/>
          <p:nvPr/>
        </p:nvSpPr>
        <p:spPr>
          <a:xfrm>
            <a:off x="10637365" y="3167389"/>
            <a:ext cx="145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Audience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75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C15A76-3CC5-4973-8C8E-A47C6E3CA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8273"/>
            <a:ext cx="1680268" cy="7960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9103D8-1C79-4A5E-83AA-BC3B619EAB76}"/>
              </a:ext>
            </a:extLst>
          </p:cNvPr>
          <p:cNvSpPr txBox="1"/>
          <p:nvPr/>
        </p:nvSpPr>
        <p:spPr>
          <a:xfrm>
            <a:off x="2059334" y="2601051"/>
            <a:ext cx="2630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badi Extra Light" panose="020B0204020104020204" pitchFamily="34" charset="0"/>
              </a:rPr>
              <a:t>Dirty Data</a:t>
            </a:r>
            <a:endParaRPr lang="th-TH" sz="4800" dirty="0">
              <a:latin typeface="Abadi Extra Light" panose="020B02040201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9DC201-F23F-4A2E-A239-FD36C815DE4B}"/>
              </a:ext>
            </a:extLst>
          </p:cNvPr>
          <p:cNvSpPr txBox="1"/>
          <p:nvPr/>
        </p:nvSpPr>
        <p:spPr>
          <a:xfrm>
            <a:off x="7502524" y="2598003"/>
            <a:ext cx="2820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badi Extra Light" panose="020B0204020104020204" pitchFamily="34" charset="0"/>
              </a:rPr>
              <a:t>Clean Data</a:t>
            </a:r>
            <a:endParaRPr lang="th-TH" sz="4800" dirty="0">
              <a:latin typeface="Abadi Extra Light" panose="020B02040201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821544-72B8-43BC-A611-9C853E2CF9F2}"/>
              </a:ext>
            </a:extLst>
          </p:cNvPr>
          <p:cNvCxnSpPr/>
          <p:nvPr/>
        </p:nvCxnSpPr>
        <p:spPr>
          <a:xfrm>
            <a:off x="6096000" y="1170223"/>
            <a:ext cx="0" cy="3877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84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10209E4-31DF-45FB-9D54-3F4D99904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3614245" y="947245"/>
            <a:ext cx="4963510" cy="496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9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C15A76-3CC5-4973-8C8E-A47C6E3CA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8273"/>
            <a:ext cx="1680268" cy="7960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9103D8-1C79-4A5E-83AA-BC3B619EAB76}"/>
              </a:ext>
            </a:extLst>
          </p:cNvPr>
          <p:cNvSpPr txBox="1"/>
          <p:nvPr/>
        </p:nvSpPr>
        <p:spPr>
          <a:xfrm>
            <a:off x="840134" y="2601051"/>
            <a:ext cx="2630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badi Extra Light" panose="020B0204020104020204" pitchFamily="34" charset="0"/>
              </a:rPr>
              <a:t>Dirty Data</a:t>
            </a:r>
            <a:endParaRPr lang="th-TH" sz="4800" dirty="0">
              <a:latin typeface="Abadi Extra Light" panose="020B02040201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9DC201-F23F-4A2E-A239-FD36C815DE4B}"/>
              </a:ext>
            </a:extLst>
          </p:cNvPr>
          <p:cNvSpPr txBox="1"/>
          <p:nvPr/>
        </p:nvSpPr>
        <p:spPr>
          <a:xfrm>
            <a:off x="8531863" y="2598003"/>
            <a:ext cx="2820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badi Extra Light" panose="020B0204020104020204" pitchFamily="34" charset="0"/>
              </a:rPr>
              <a:t>Clean Data</a:t>
            </a:r>
            <a:endParaRPr lang="th-TH" sz="4800" dirty="0">
              <a:latin typeface="Abadi Extra Light" panose="020B0204020104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4B9505A-F32A-4231-982D-00BCF604DAA3}"/>
              </a:ext>
            </a:extLst>
          </p:cNvPr>
          <p:cNvCxnSpPr>
            <a:stCxn id="3" idx="3"/>
          </p:cNvCxnSpPr>
          <p:nvPr/>
        </p:nvCxnSpPr>
        <p:spPr>
          <a:xfrm flipV="1">
            <a:off x="3470278" y="3013501"/>
            <a:ext cx="4088762" cy="3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B82925-309B-46CD-B3A0-1F860917BEC3}"/>
              </a:ext>
            </a:extLst>
          </p:cNvPr>
          <p:cNvSpPr txBox="1"/>
          <p:nvPr/>
        </p:nvSpPr>
        <p:spPr>
          <a:xfrm>
            <a:off x="3660138" y="1028342"/>
            <a:ext cx="345530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 Extra Light" panose="020B0204020104020204" pitchFamily="34" charset="0"/>
              </a:rPr>
              <a:t>Typos?</a:t>
            </a:r>
          </a:p>
          <a:p>
            <a:r>
              <a:rPr lang="en-US" dirty="0">
                <a:latin typeface="Abadi Extra Light" panose="020B0204020104020204" pitchFamily="34" charset="0"/>
              </a:rPr>
              <a:t>Outliers?</a:t>
            </a:r>
          </a:p>
          <a:p>
            <a:r>
              <a:rPr lang="en-US" dirty="0">
                <a:latin typeface="Abadi Extra Light" panose="020B0204020104020204" pitchFamily="34" charset="0"/>
              </a:rPr>
              <a:t>Outdated?</a:t>
            </a:r>
          </a:p>
          <a:p>
            <a:r>
              <a:rPr lang="en-US" dirty="0">
                <a:latin typeface="Abadi Extra Light" panose="020B0204020104020204" pitchFamily="34" charset="0"/>
              </a:rPr>
              <a:t>Duplicates?</a:t>
            </a:r>
          </a:p>
          <a:p>
            <a:endParaRPr lang="en-US" dirty="0">
              <a:latin typeface="Abadi Extra Light" panose="020B0204020104020204" pitchFamily="34" charset="0"/>
            </a:endParaRPr>
          </a:p>
          <a:p>
            <a:r>
              <a:rPr lang="en-US" dirty="0">
                <a:latin typeface="Abadi Extra Light" panose="020B0204020104020204" pitchFamily="34" charset="0"/>
              </a:rPr>
              <a:t>Incorrect Field?</a:t>
            </a:r>
            <a:endParaRPr lang="th-TH" dirty="0">
              <a:latin typeface="Abadi Extra Light" panose="020B0204020104020204" pitchFamily="34" charset="0"/>
            </a:endParaRPr>
          </a:p>
          <a:p>
            <a:r>
              <a:rPr lang="en-US" dirty="0">
                <a:latin typeface="Abadi Extra Light" panose="020B0204020104020204" pitchFamily="34" charset="0"/>
              </a:rPr>
              <a:t>Missing Values?</a:t>
            </a:r>
          </a:p>
          <a:p>
            <a:r>
              <a:rPr lang="en-US" dirty="0">
                <a:latin typeface="Abadi Extra Light" panose="020B0204020104020204" pitchFamily="34" charset="0"/>
              </a:rPr>
              <a:t>Integrated Properly?</a:t>
            </a:r>
          </a:p>
          <a:p>
            <a:r>
              <a:rPr lang="en-US" dirty="0">
                <a:latin typeface="Abadi Extra Light" panose="020B0204020104020204" pitchFamily="34" charset="0"/>
              </a:rPr>
              <a:t>Represent Your Target?</a:t>
            </a:r>
          </a:p>
        </p:txBody>
      </p:sp>
    </p:spTree>
    <p:extLst>
      <p:ext uri="{BB962C8B-B14F-4D97-AF65-F5344CB8AC3E}">
        <p14:creationId xmlns:p14="http://schemas.microsoft.com/office/powerpoint/2010/main" val="117330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41AC95-E59E-4E81-B401-F76FD38F9840}"/>
              </a:ext>
            </a:extLst>
          </p:cNvPr>
          <p:cNvSpPr/>
          <p:nvPr/>
        </p:nvSpPr>
        <p:spPr>
          <a:xfrm>
            <a:off x="1583597" y="567046"/>
            <a:ext cx="8787741" cy="15912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86837F-8A06-470E-A11E-0C4D84286C8D}"/>
              </a:ext>
            </a:extLst>
          </p:cNvPr>
          <p:cNvSpPr/>
          <p:nvPr/>
        </p:nvSpPr>
        <p:spPr>
          <a:xfrm>
            <a:off x="1583595" y="2158340"/>
            <a:ext cx="2196937" cy="2541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B5265D-B262-4F92-9932-1A5DD435CD92}"/>
              </a:ext>
            </a:extLst>
          </p:cNvPr>
          <p:cNvSpPr/>
          <p:nvPr/>
        </p:nvSpPr>
        <p:spPr>
          <a:xfrm>
            <a:off x="3780532" y="2158339"/>
            <a:ext cx="2196937" cy="2541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D5D66F-EBAA-4BC2-8ACD-4196558A1FAA}"/>
              </a:ext>
            </a:extLst>
          </p:cNvPr>
          <p:cNvSpPr/>
          <p:nvPr/>
        </p:nvSpPr>
        <p:spPr>
          <a:xfrm>
            <a:off x="5977467" y="2158339"/>
            <a:ext cx="2196937" cy="25413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5C6AD6-B68D-4023-AE76-072A1C0E4719}"/>
              </a:ext>
            </a:extLst>
          </p:cNvPr>
          <p:cNvSpPr/>
          <p:nvPr/>
        </p:nvSpPr>
        <p:spPr>
          <a:xfrm>
            <a:off x="8174401" y="2158339"/>
            <a:ext cx="2196937" cy="2541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A0AA6-F817-4617-A70B-530B70E9D0E9}"/>
              </a:ext>
            </a:extLst>
          </p:cNvPr>
          <p:cNvSpPr/>
          <p:nvPr/>
        </p:nvSpPr>
        <p:spPr>
          <a:xfrm>
            <a:off x="1583595" y="4699660"/>
            <a:ext cx="8787741" cy="15912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B646E2-37BD-42D9-9CB4-713595E94CAE}"/>
              </a:ext>
            </a:extLst>
          </p:cNvPr>
          <p:cNvSpPr txBox="1"/>
          <p:nvPr/>
        </p:nvSpPr>
        <p:spPr>
          <a:xfrm>
            <a:off x="1583595" y="626069"/>
            <a:ext cx="3087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Audience Value Generation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91CD7-FC01-46B0-BBE3-5DE1C6FDB05F}"/>
              </a:ext>
            </a:extLst>
          </p:cNvPr>
          <p:cNvSpPr txBox="1"/>
          <p:nvPr/>
        </p:nvSpPr>
        <p:spPr>
          <a:xfrm>
            <a:off x="1583594" y="2217362"/>
            <a:ext cx="16802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Data</a:t>
            </a:r>
          </a:p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Acquisition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ED6518-CB67-4D7A-8BEF-F4F07E2EB6D2}"/>
              </a:ext>
            </a:extLst>
          </p:cNvPr>
          <p:cNvSpPr txBox="1"/>
          <p:nvPr/>
        </p:nvSpPr>
        <p:spPr>
          <a:xfrm>
            <a:off x="3841873" y="2213282"/>
            <a:ext cx="16964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Data</a:t>
            </a:r>
          </a:p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Integration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43CFAF-D290-46BF-BFE0-D7210D0E8807}"/>
              </a:ext>
            </a:extLst>
          </p:cNvPr>
          <p:cNvSpPr txBox="1"/>
          <p:nvPr/>
        </p:nvSpPr>
        <p:spPr>
          <a:xfrm>
            <a:off x="6030917" y="2213282"/>
            <a:ext cx="130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 Extra Light" panose="020B0604020202020204" pitchFamily="34" charset="0"/>
              </a:rPr>
              <a:t>Analysis</a:t>
            </a:r>
            <a:endParaRPr lang="th-TH" dirty="0">
              <a:latin typeface="Abadi Extra Light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9698F6-139E-49C1-B161-5796AF4C5A2F}"/>
              </a:ext>
            </a:extLst>
          </p:cNvPr>
          <p:cNvSpPr txBox="1"/>
          <p:nvPr/>
        </p:nvSpPr>
        <p:spPr>
          <a:xfrm>
            <a:off x="8227852" y="2213281"/>
            <a:ext cx="1305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Delivery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6E1C89-9C2F-41DD-9575-6B48AE3F7F8F}"/>
              </a:ext>
            </a:extLst>
          </p:cNvPr>
          <p:cNvSpPr txBox="1"/>
          <p:nvPr/>
        </p:nvSpPr>
        <p:spPr>
          <a:xfrm>
            <a:off x="1583593" y="4818106"/>
            <a:ext cx="2594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Data Governance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7C68B3-9C3C-415A-A61F-5A90583D6AFB}"/>
              </a:ext>
            </a:extLst>
          </p:cNvPr>
          <p:cNvSpPr txBox="1"/>
          <p:nvPr/>
        </p:nvSpPr>
        <p:spPr>
          <a:xfrm>
            <a:off x="116533" y="2951945"/>
            <a:ext cx="12010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Data</a:t>
            </a:r>
          </a:p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Creator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5F976B-2744-4231-8FC2-3DBB4070348D}"/>
              </a:ext>
            </a:extLst>
          </p:cNvPr>
          <p:cNvSpPr txBox="1"/>
          <p:nvPr/>
        </p:nvSpPr>
        <p:spPr>
          <a:xfrm>
            <a:off x="10637365" y="3167389"/>
            <a:ext cx="145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Audience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62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31DA9D-3BB8-4D8A-A092-AB9D91F2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1174"/>
            <a:ext cx="1583593" cy="75024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D8AB52A-3E3A-42F9-980F-67DB207A44A5}"/>
              </a:ext>
            </a:extLst>
          </p:cNvPr>
          <p:cNvSpPr/>
          <p:nvPr/>
        </p:nvSpPr>
        <p:spPr>
          <a:xfrm>
            <a:off x="1080765" y="602672"/>
            <a:ext cx="10030470" cy="46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C0C808-A415-47D2-815C-6C431CB55B7B}"/>
              </a:ext>
            </a:extLst>
          </p:cNvPr>
          <p:cNvSpPr txBox="1"/>
          <p:nvPr/>
        </p:nvSpPr>
        <p:spPr>
          <a:xfrm>
            <a:off x="1080763" y="661695"/>
            <a:ext cx="130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 Extra Light" panose="020B0604020202020204" pitchFamily="34" charset="0"/>
              </a:rPr>
              <a:t>Analysis</a:t>
            </a:r>
            <a:endParaRPr lang="th-TH" dirty="0">
              <a:latin typeface="Abadi Extra Light" panose="020B0604020202020204" pitchFamily="34" charset="0"/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7AB6BEA4-CBB1-4287-B31B-80A497A24C1C}"/>
              </a:ext>
            </a:extLst>
          </p:cNvPr>
          <p:cNvSpPr/>
          <p:nvPr/>
        </p:nvSpPr>
        <p:spPr>
          <a:xfrm>
            <a:off x="3999360" y="1437749"/>
            <a:ext cx="1991251" cy="1991251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7C8925-4F49-4A49-83DE-3C3244C34688}"/>
              </a:ext>
            </a:extLst>
          </p:cNvPr>
          <p:cNvSpPr txBox="1"/>
          <p:nvPr/>
        </p:nvSpPr>
        <p:spPr>
          <a:xfrm rot="19800000">
            <a:off x="4056495" y="1879502"/>
            <a:ext cx="2086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radley Hand ITC" panose="03070402050302030203" pitchFamily="66" charset="0"/>
              </a:rPr>
              <a:t>Making Existing customer pay more?</a:t>
            </a:r>
            <a:endParaRPr lang="th-TH" sz="2000" b="1" dirty="0">
              <a:latin typeface="Bradley Hand ITC" panose="03070402050302030203" pitchFamily="66" charset="0"/>
            </a:endParaRP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12551B40-6C4C-4A9F-9813-746A8C335495}"/>
              </a:ext>
            </a:extLst>
          </p:cNvPr>
          <p:cNvSpPr/>
          <p:nvPr/>
        </p:nvSpPr>
        <p:spPr>
          <a:xfrm>
            <a:off x="6167780" y="1441946"/>
            <a:ext cx="1991251" cy="1991251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5E7145-A503-4E85-AB8F-CCBDEBDC4BF3}"/>
              </a:ext>
            </a:extLst>
          </p:cNvPr>
          <p:cNvSpPr txBox="1"/>
          <p:nvPr/>
        </p:nvSpPr>
        <p:spPr>
          <a:xfrm rot="19800000">
            <a:off x="6621844" y="1833208"/>
            <a:ext cx="1258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adley Hand ITC" panose="03070402050302030203" pitchFamily="66" charset="0"/>
              </a:rPr>
              <a:t>Who?</a:t>
            </a:r>
          </a:p>
          <a:p>
            <a:r>
              <a:rPr lang="en-US" sz="2400" b="1" dirty="0">
                <a:latin typeface="Bradley Hand ITC" panose="03070402050302030203" pitchFamily="66" charset="0"/>
              </a:rPr>
              <a:t>Where? How?</a:t>
            </a:r>
            <a:endParaRPr lang="th-TH" sz="2400" b="1" dirty="0">
              <a:latin typeface="Bradley Hand ITC" panose="03070402050302030203" pitchFamily="66" charset="0"/>
            </a:endParaRPr>
          </a:p>
        </p:txBody>
      </p:sp>
      <p:sp>
        <p:nvSpPr>
          <p:cNvPr id="35" name="Rectangle: Folded Corner 34">
            <a:extLst>
              <a:ext uri="{FF2B5EF4-FFF2-40B4-BE49-F238E27FC236}">
                <a16:creationId xmlns:a16="http://schemas.microsoft.com/office/drawing/2014/main" id="{BECA2FF3-F656-408B-9E41-00DD31EF42A4}"/>
              </a:ext>
            </a:extLst>
          </p:cNvPr>
          <p:cNvSpPr/>
          <p:nvPr/>
        </p:nvSpPr>
        <p:spPr>
          <a:xfrm>
            <a:off x="8312137" y="1437749"/>
            <a:ext cx="1991251" cy="1991251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2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2C73D8-83F0-45F3-8923-1D64F8D33B0A}"/>
              </a:ext>
            </a:extLst>
          </p:cNvPr>
          <p:cNvSpPr txBox="1"/>
          <p:nvPr/>
        </p:nvSpPr>
        <p:spPr>
          <a:xfrm rot="19800000">
            <a:off x="8431464" y="1664807"/>
            <a:ext cx="21176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radley Hand ITC" panose="03070402050302030203" pitchFamily="66" charset="0"/>
              </a:rPr>
              <a:t>Willingness to pay more?</a:t>
            </a:r>
          </a:p>
          <a:p>
            <a:r>
              <a:rPr lang="en-US" sz="2000" b="1" dirty="0">
                <a:latin typeface="Bradley Hand ITC" panose="03070402050302030203" pitchFamily="66" charset="0"/>
              </a:rPr>
              <a:t>Behavior? Growth/Size?</a:t>
            </a:r>
            <a:endParaRPr lang="th-TH" sz="2000" b="1" dirty="0">
              <a:latin typeface="Bradley Hand ITC" panose="03070402050302030203" pitchFamily="66" charset="0"/>
            </a:endParaRPr>
          </a:p>
        </p:txBody>
      </p:sp>
      <p:sp>
        <p:nvSpPr>
          <p:cNvPr id="37" name="Rectangle: Folded Corner 36">
            <a:extLst>
              <a:ext uri="{FF2B5EF4-FFF2-40B4-BE49-F238E27FC236}">
                <a16:creationId xmlns:a16="http://schemas.microsoft.com/office/drawing/2014/main" id="{07CE4DA1-9F79-4353-AC40-E971EDFE9020}"/>
              </a:ext>
            </a:extLst>
          </p:cNvPr>
          <p:cNvSpPr/>
          <p:nvPr/>
        </p:nvSpPr>
        <p:spPr>
          <a:xfrm>
            <a:off x="1862487" y="1437749"/>
            <a:ext cx="1991251" cy="1991251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FB8E16-1F44-4EBE-9C3A-AC520E6A4506}"/>
              </a:ext>
            </a:extLst>
          </p:cNvPr>
          <p:cNvSpPr txBox="1"/>
          <p:nvPr/>
        </p:nvSpPr>
        <p:spPr>
          <a:xfrm rot="19800000">
            <a:off x="2140791" y="1956319"/>
            <a:ext cx="14398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radley Hand ITC" panose="03070402050302030203" pitchFamily="66" charset="0"/>
              </a:rPr>
              <a:t>Increase</a:t>
            </a:r>
          </a:p>
          <a:p>
            <a:r>
              <a:rPr lang="en-US" b="1" dirty="0">
                <a:latin typeface="Bradley Hand ITC" panose="03070402050302030203" pitchFamily="66" charset="0"/>
              </a:rPr>
              <a:t>Revenue</a:t>
            </a:r>
            <a:endParaRPr lang="th-TH" b="1" dirty="0">
              <a:latin typeface="Bradley Hand ITC" panose="03070402050302030203" pitchFamily="66" charset="0"/>
            </a:endParaRPr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CD13C0C5-15C9-42FA-A7CA-5DE892A41386}"/>
              </a:ext>
            </a:extLst>
          </p:cNvPr>
          <p:cNvSpPr/>
          <p:nvPr/>
        </p:nvSpPr>
        <p:spPr>
          <a:xfrm rot="5400000">
            <a:off x="5924750" y="-126305"/>
            <a:ext cx="316374" cy="84409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69157A-6825-49B1-81D9-A0E9CFA88C8A}"/>
              </a:ext>
            </a:extLst>
          </p:cNvPr>
          <p:cNvSpPr txBox="1"/>
          <p:nvPr/>
        </p:nvSpPr>
        <p:spPr>
          <a:xfrm>
            <a:off x="2559887" y="4424986"/>
            <a:ext cx="6847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 Extra Light" panose="020B0204020104020204" pitchFamily="34" charset="0"/>
              </a:rPr>
              <a:t>List out </a:t>
            </a:r>
            <a:r>
              <a:rPr lang="en-US" dirty="0">
                <a:highlight>
                  <a:srgbClr val="FFFF00"/>
                </a:highlight>
                <a:latin typeface="Abadi Extra Light" panose="020B0204020104020204" pitchFamily="34" charset="0"/>
              </a:rPr>
              <a:t>the exact questions and variables needed </a:t>
            </a:r>
            <a:r>
              <a:rPr lang="en-US" dirty="0">
                <a:latin typeface="Abadi Extra Light" panose="020B0204020104020204" pitchFamily="34" charset="0"/>
              </a:rPr>
              <a:t>to </a:t>
            </a:r>
            <a:r>
              <a:rPr lang="en-US" dirty="0" smtClean="0">
                <a:latin typeface="Abadi Extra Light" panose="020B0204020104020204" pitchFamily="34" charset="0"/>
              </a:rPr>
              <a:t>answer audience’s </a:t>
            </a:r>
            <a:r>
              <a:rPr lang="en-US" dirty="0">
                <a:latin typeface="Abadi Extra Light" panose="020B0204020104020204" pitchFamily="34" charset="0"/>
              </a:rPr>
              <a:t>questions</a:t>
            </a:r>
            <a:endParaRPr lang="th-TH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5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31DA9D-3BB8-4D8A-A092-AB9D91F2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1174"/>
            <a:ext cx="1583593" cy="7502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C1034AA-CE55-4BAA-BA21-79E600DE2630}"/>
              </a:ext>
            </a:extLst>
          </p:cNvPr>
          <p:cNvSpPr/>
          <p:nvPr/>
        </p:nvSpPr>
        <p:spPr>
          <a:xfrm>
            <a:off x="4315534" y="1792541"/>
            <a:ext cx="3560932" cy="32729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badi Extra Light" panose="020B0204020104020204" pitchFamily="34" charset="0"/>
              </a:rPr>
              <a:t>Human Bias</a:t>
            </a:r>
          </a:p>
          <a:p>
            <a:pPr algn="ctr"/>
            <a:r>
              <a:rPr lang="en-US" sz="4000" dirty="0">
                <a:latin typeface="Abadi Extra Light" panose="020B0204020104020204" pitchFamily="34" charset="0"/>
              </a:rPr>
              <a:t>Trap</a:t>
            </a:r>
            <a:endParaRPr lang="th-TH" sz="40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82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2044FB1C-6735-454C-849F-FC909D01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643467" y="636733"/>
            <a:ext cx="10905066" cy="47437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7B4687-DFC3-4865-B877-A090538544E8}"/>
              </a:ext>
            </a:extLst>
          </p:cNvPr>
          <p:cNvSpPr/>
          <p:nvPr/>
        </p:nvSpPr>
        <p:spPr>
          <a:xfrm>
            <a:off x="1" y="420833"/>
            <a:ext cx="12192000" cy="1586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3721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83133D-F25C-4230-A413-24B4FAC3B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788119" y="843865"/>
            <a:ext cx="10615761" cy="517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9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31DA9D-3BB8-4D8A-A092-AB9D91F2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1174"/>
            <a:ext cx="1583593" cy="7502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C1034AA-CE55-4BAA-BA21-79E600DE2630}"/>
              </a:ext>
            </a:extLst>
          </p:cNvPr>
          <p:cNvSpPr/>
          <p:nvPr/>
        </p:nvSpPr>
        <p:spPr>
          <a:xfrm>
            <a:off x="551164" y="1539714"/>
            <a:ext cx="3560932" cy="32729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badi Extra Light" panose="020B0204020104020204" pitchFamily="34" charset="0"/>
              </a:rPr>
              <a:t>Human Bias</a:t>
            </a:r>
          </a:p>
          <a:p>
            <a:pPr algn="ctr"/>
            <a:r>
              <a:rPr lang="en-US" sz="4000" dirty="0">
                <a:latin typeface="Abadi Extra Light" panose="020B0204020104020204" pitchFamily="34" charset="0"/>
              </a:rPr>
              <a:t>Trap</a:t>
            </a:r>
            <a:endParaRPr lang="th-TH" sz="4000" dirty="0">
              <a:latin typeface="Abadi Extra Light" panose="020B02040201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188391-F6EC-40CB-AF1E-DF6D2CF796B8}"/>
              </a:ext>
            </a:extLst>
          </p:cNvPr>
          <p:cNvSpPr/>
          <p:nvPr/>
        </p:nvSpPr>
        <p:spPr>
          <a:xfrm>
            <a:off x="4291470" y="1539712"/>
            <a:ext cx="7349365" cy="327291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accent4"/>
                </a:solidFill>
                <a:latin typeface="Abadi Extra Light" panose="020B0204020104020204" pitchFamily="34" charset="0"/>
              </a:rPr>
              <a:t>A</a:t>
            </a:r>
            <a:r>
              <a:rPr lang="en-US" sz="4000" dirty="0">
                <a:latin typeface="Abadi Extra Light" panose="020B0204020104020204" pitchFamily="34" charset="0"/>
              </a:rPr>
              <a:t>nchoring Effect</a:t>
            </a:r>
          </a:p>
        </p:txBody>
      </p:sp>
    </p:spTree>
    <p:extLst>
      <p:ext uri="{BB962C8B-B14F-4D97-AF65-F5344CB8AC3E}">
        <p14:creationId xmlns:p14="http://schemas.microsoft.com/office/powerpoint/2010/main" val="2497454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0BBD38F-C443-4DF2-8543-7A7B2B0D7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703865" y="732932"/>
            <a:ext cx="10784270" cy="539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6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31DA9D-3BB8-4D8A-A092-AB9D91F2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1174"/>
            <a:ext cx="1583593" cy="7502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C1034AA-CE55-4BAA-BA21-79E600DE2630}"/>
              </a:ext>
            </a:extLst>
          </p:cNvPr>
          <p:cNvSpPr/>
          <p:nvPr/>
        </p:nvSpPr>
        <p:spPr>
          <a:xfrm>
            <a:off x="551164" y="1539714"/>
            <a:ext cx="3560932" cy="32729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badi Extra Light" panose="020B0204020104020204" pitchFamily="34" charset="0"/>
              </a:rPr>
              <a:t>Human Bias</a:t>
            </a:r>
          </a:p>
          <a:p>
            <a:pPr algn="ctr"/>
            <a:r>
              <a:rPr lang="en-US" sz="4000" dirty="0">
                <a:latin typeface="Abadi Extra Light" panose="020B0204020104020204" pitchFamily="34" charset="0"/>
              </a:rPr>
              <a:t>Trap</a:t>
            </a:r>
            <a:endParaRPr lang="th-TH" sz="4000" dirty="0">
              <a:latin typeface="Abadi Extra Light" panose="020B02040201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188391-F6EC-40CB-AF1E-DF6D2CF796B8}"/>
              </a:ext>
            </a:extLst>
          </p:cNvPr>
          <p:cNvSpPr/>
          <p:nvPr/>
        </p:nvSpPr>
        <p:spPr>
          <a:xfrm>
            <a:off x="4291470" y="1539712"/>
            <a:ext cx="7349365" cy="327291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>
                <a:latin typeface="Abadi Extra Light" panose="020B0204020104020204" pitchFamily="34" charset="0"/>
              </a:rPr>
              <a:t>Confirmation </a:t>
            </a:r>
            <a:r>
              <a:rPr lang="en-US" sz="4000" dirty="0">
                <a:solidFill>
                  <a:schemeClr val="accent4"/>
                </a:solidFill>
                <a:latin typeface="Abadi Extra Light" panose="020B0204020104020204" pitchFamily="34" charset="0"/>
              </a:rPr>
              <a:t>B</a:t>
            </a:r>
            <a:r>
              <a:rPr lang="en-US" sz="4000" dirty="0">
                <a:latin typeface="Abadi Extra Light" panose="020B0204020104020204" pitchFamily="34" charset="0"/>
              </a:rPr>
              <a:t>ias</a:t>
            </a:r>
          </a:p>
        </p:txBody>
      </p:sp>
    </p:spTree>
    <p:extLst>
      <p:ext uri="{BB962C8B-B14F-4D97-AF65-F5344CB8AC3E}">
        <p14:creationId xmlns:p14="http://schemas.microsoft.com/office/powerpoint/2010/main" val="2560876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6" r="1482" b="25771"/>
          <a:stretch/>
        </p:blipFill>
        <p:spPr>
          <a:xfrm>
            <a:off x="3433312" y="747360"/>
            <a:ext cx="5336684" cy="529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4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5A90E9-64B1-4546-AC4A-8CEDF6DA3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1292772" y="727184"/>
            <a:ext cx="9606455" cy="540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0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FFB62BC-53AA-455F-8CC0-29E06DAE7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2380100" y="639163"/>
            <a:ext cx="7431799" cy="557967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BB1803D-0A70-4735-81CF-06517C062685}"/>
              </a:ext>
            </a:extLst>
          </p:cNvPr>
          <p:cNvSpPr/>
          <p:nvPr/>
        </p:nvSpPr>
        <p:spPr>
          <a:xfrm>
            <a:off x="7468092" y="4477730"/>
            <a:ext cx="2506225" cy="13870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EFFECE-E6C0-4517-A31B-729E4AA00B8A}"/>
              </a:ext>
            </a:extLst>
          </p:cNvPr>
          <p:cNvSpPr/>
          <p:nvPr/>
        </p:nvSpPr>
        <p:spPr>
          <a:xfrm>
            <a:off x="8721204" y="5171250"/>
            <a:ext cx="2506225" cy="13870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5071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E232C33-6E8C-47C3-A97B-FE89CC6AB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1998865" y="356148"/>
            <a:ext cx="8194270" cy="614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0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31DA9D-3BB8-4D8A-A092-AB9D91F2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1174"/>
            <a:ext cx="1583593" cy="7502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C1034AA-CE55-4BAA-BA21-79E600DE2630}"/>
              </a:ext>
            </a:extLst>
          </p:cNvPr>
          <p:cNvSpPr/>
          <p:nvPr/>
        </p:nvSpPr>
        <p:spPr>
          <a:xfrm>
            <a:off x="551164" y="1539714"/>
            <a:ext cx="3560932" cy="32729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badi Extra Light" panose="020B0204020104020204" pitchFamily="34" charset="0"/>
              </a:rPr>
              <a:t>Human Bias</a:t>
            </a:r>
          </a:p>
          <a:p>
            <a:pPr algn="ctr"/>
            <a:r>
              <a:rPr lang="en-US" sz="4000" dirty="0">
                <a:latin typeface="Abadi Extra Light" panose="020B0204020104020204" pitchFamily="34" charset="0"/>
              </a:rPr>
              <a:t>Trap</a:t>
            </a:r>
            <a:endParaRPr lang="th-TH" sz="4000" dirty="0">
              <a:latin typeface="Abadi Extra Light" panose="020B02040201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188391-F6EC-40CB-AF1E-DF6D2CF796B8}"/>
              </a:ext>
            </a:extLst>
          </p:cNvPr>
          <p:cNvSpPr/>
          <p:nvPr/>
        </p:nvSpPr>
        <p:spPr>
          <a:xfrm>
            <a:off x="4291470" y="1539712"/>
            <a:ext cx="7349365" cy="327291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accent4"/>
                </a:solidFill>
                <a:latin typeface="Abadi Extra Light" panose="020B0204020104020204" pitchFamily="34" charset="0"/>
              </a:rPr>
              <a:t>A</a:t>
            </a:r>
            <a:r>
              <a:rPr lang="en-US" sz="4000" dirty="0">
                <a:latin typeface="Abadi Extra Light" panose="020B0204020104020204" pitchFamily="34" charset="0"/>
              </a:rPr>
              <a:t>nchoring Effect</a:t>
            </a:r>
          </a:p>
          <a:p>
            <a:r>
              <a:rPr lang="en-US" sz="4000" dirty="0">
                <a:latin typeface="Abadi Extra Light" panose="020B0204020104020204" pitchFamily="34" charset="0"/>
              </a:rPr>
              <a:t>Confirmation </a:t>
            </a:r>
            <a:r>
              <a:rPr lang="en-US" sz="4000" dirty="0">
                <a:solidFill>
                  <a:schemeClr val="accent4"/>
                </a:solidFill>
                <a:latin typeface="Abadi Extra Light" panose="020B0204020104020204" pitchFamily="34" charset="0"/>
              </a:rPr>
              <a:t>B</a:t>
            </a:r>
            <a:r>
              <a:rPr lang="en-US" sz="4000" dirty="0">
                <a:latin typeface="Abadi Extra Light" panose="020B0204020104020204" pitchFamily="34" charset="0"/>
              </a:rPr>
              <a:t>ias</a:t>
            </a:r>
            <a:endParaRPr lang="en-US" sz="4000" dirty="0">
              <a:solidFill>
                <a:schemeClr val="accent4"/>
              </a:solidFill>
              <a:latin typeface="Abadi Extra Light" panose="020B0204020104020204" pitchFamily="34" charset="0"/>
            </a:endParaRPr>
          </a:p>
          <a:p>
            <a:r>
              <a:rPr lang="en-US" sz="4000" dirty="0">
                <a:solidFill>
                  <a:schemeClr val="accent4"/>
                </a:solidFill>
                <a:latin typeface="Abadi Extra Light" panose="020B0204020104020204" pitchFamily="34" charset="0"/>
              </a:rPr>
              <a:t>C</a:t>
            </a:r>
            <a:r>
              <a:rPr lang="en-US" sz="4000" dirty="0">
                <a:latin typeface="Abadi Extra Light" panose="020B0204020104020204" pitchFamily="34" charset="0"/>
              </a:rPr>
              <a:t>lustering Illusion</a:t>
            </a:r>
          </a:p>
        </p:txBody>
      </p:sp>
    </p:spTree>
    <p:extLst>
      <p:ext uri="{BB962C8B-B14F-4D97-AF65-F5344CB8AC3E}">
        <p14:creationId xmlns:p14="http://schemas.microsoft.com/office/powerpoint/2010/main" val="4038658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41AC95-E59E-4E81-B401-F76FD38F9840}"/>
              </a:ext>
            </a:extLst>
          </p:cNvPr>
          <p:cNvSpPr/>
          <p:nvPr/>
        </p:nvSpPr>
        <p:spPr>
          <a:xfrm>
            <a:off x="1583597" y="567046"/>
            <a:ext cx="8787741" cy="15912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86837F-8A06-470E-A11E-0C4D84286C8D}"/>
              </a:ext>
            </a:extLst>
          </p:cNvPr>
          <p:cNvSpPr/>
          <p:nvPr/>
        </p:nvSpPr>
        <p:spPr>
          <a:xfrm>
            <a:off x="1583595" y="2158340"/>
            <a:ext cx="2196937" cy="2541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B5265D-B262-4F92-9932-1A5DD435CD92}"/>
              </a:ext>
            </a:extLst>
          </p:cNvPr>
          <p:cNvSpPr/>
          <p:nvPr/>
        </p:nvSpPr>
        <p:spPr>
          <a:xfrm>
            <a:off x="3780532" y="2158339"/>
            <a:ext cx="2196937" cy="2541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D5D66F-EBAA-4BC2-8ACD-4196558A1FAA}"/>
              </a:ext>
            </a:extLst>
          </p:cNvPr>
          <p:cNvSpPr/>
          <p:nvPr/>
        </p:nvSpPr>
        <p:spPr>
          <a:xfrm>
            <a:off x="5977467" y="2158339"/>
            <a:ext cx="2196937" cy="2541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5C6AD6-B68D-4023-AE76-072A1C0E4719}"/>
              </a:ext>
            </a:extLst>
          </p:cNvPr>
          <p:cNvSpPr/>
          <p:nvPr/>
        </p:nvSpPr>
        <p:spPr>
          <a:xfrm>
            <a:off x="8174401" y="2158339"/>
            <a:ext cx="2196937" cy="25413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A0AA6-F817-4617-A70B-530B70E9D0E9}"/>
              </a:ext>
            </a:extLst>
          </p:cNvPr>
          <p:cNvSpPr/>
          <p:nvPr/>
        </p:nvSpPr>
        <p:spPr>
          <a:xfrm>
            <a:off x="1583595" y="4699660"/>
            <a:ext cx="8787741" cy="15912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B646E2-37BD-42D9-9CB4-713595E94CAE}"/>
              </a:ext>
            </a:extLst>
          </p:cNvPr>
          <p:cNvSpPr txBox="1"/>
          <p:nvPr/>
        </p:nvSpPr>
        <p:spPr>
          <a:xfrm>
            <a:off x="1583595" y="626069"/>
            <a:ext cx="3087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Audience Value Generation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91CD7-FC01-46B0-BBE3-5DE1C6FDB05F}"/>
              </a:ext>
            </a:extLst>
          </p:cNvPr>
          <p:cNvSpPr txBox="1"/>
          <p:nvPr/>
        </p:nvSpPr>
        <p:spPr>
          <a:xfrm>
            <a:off x="1583594" y="2217362"/>
            <a:ext cx="16802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Data</a:t>
            </a:r>
          </a:p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Acquisition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ED6518-CB67-4D7A-8BEF-F4F07E2EB6D2}"/>
              </a:ext>
            </a:extLst>
          </p:cNvPr>
          <p:cNvSpPr txBox="1"/>
          <p:nvPr/>
        </p:nvSpPr>
        <p:spPr>
          <a:xfrm>
            <a:off x="3841873" y="2213282"/>
            <a:ext cx="16964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Data</a:t>
            </a:r>
          </a:p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Integration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43CFAF-D290-46BF-BFE0-D7210D0E8807}"/>
              </a:ext>
            </a:extLst>
          </p:cNvPr>
          <p:cNvSpPr txBox="1"/>
          <p:nvPr/>
        </p:nvSpPr>
        <p:spPr>
          <a:xfrm>
            <a:off x="6030917" y="2213282"/>
            <a:ext cx="130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Analysis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9698F6-139E-49C1-B161-5796AF4C5A2F}"/>
              </a:ext>
            </a:extLst>
          </p:cNvPr>
          <p:cNvSpPr txBox="1"/>
          <p:nvPr/>
        </p:nvSpPr>
        <p:spPr>
          <a:xfrm>
            <a:off x="8227852" y="2213281"/>
            <a:ext cx="1305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 Extra Light" panose="020B0604020202020204" pitchFamily="34" charset="0"/>
              </a:rPr>
              <a:t>Delivery</a:t>
            </a:r>
            <a:endParaRPr lang="th-TH" dirty="0">
              <a:latin typeface="Abadi Extra Light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6E1C89-9C2F-41DD-9575-6B48AE3F7F8F}"/>
              </a:ext>
            </a:extLst>
          </p:cNvPr>
          <p:cNvSpPr txBox="1"/>
          <p:nvPr/>
        </p:nvSpPr>
        <p:spPr>
          <a:xfrm>
            <a:off x="1583593" y="4818106"/>
            <a:ext cx="2594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Data Governance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7C68B3-9C3C-415A-A61F-5A90583D6AFB}"/>
              </a:ext>
            </a:extLst>
          </p:cNvPr>
          <p:cNvSpPr txBox="1"/>
          <p:nvPr/>
        </p:nvSpPr>
        <p:spPr>
          <a:xfrm>
            <a:off x="116533" y="2951945"/>
            <a:ext cx="12010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Data</a:t>
            </a:r>
          </a:p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Creator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5F976B-2744-4231-8FC2-3DBB4070348D}"/>
              </a:ext>
            </a:extLst>
          </p:cNvPr>
          <p:cNvSpPr txBox="1"/>
          <p:nvPr/>
        </p:nvSpPr>
        <p:spPr>
          <a:xfrm>
            <a:off x="10637365" y="3167389"/>
            <a:ext cx="1457002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badi Extra Light" panose="020B0604020202020204" pitchFamily="34" charset="0"/>
              </a:rPr>
              <a:t>Audience</a:t>
            </a:r>
            <a:endParaRPr lang="th-TH" dirty="0">
              <a:latin typeface="Abadi Extra Light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43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AE40F7-A887-4C9B-8E86-74A60261C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1174"/>
            <a:ext cx="1583593" cy="7502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9ABFBAE-408E-4E31-8B5B-F4492195B97D}"/>
              </a:ext>
            </a:extLst>
          </p:cNvPr>
          <p:cNvSpPr/>
          <p:nvPr/>
        </p:nvSpPr>
        <p:spPr>
          <a:xfrm>
            <a:off x="485124" y="887679"/>
            <a:ext cx="2196937" cy="25413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DDB442-F9F6-43DC-90BF-BEEE1B280598}"/>
              </a:ext>
            </a:extLst>
          </p:cNvPr>
          <p:cNvSpPr txBox="1"/>
          <p:nvPr/>
        </p:nvSpPr>
        <p:spPr>
          <a:xfrm>
            <a:off x="520197" y="1896729"/>
            <a:ext cx="1305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 Extra Light" panose="020B0604020202020204" pitchFamily="34" charset="0"/>
              </a:rPr>
              <a:t>Delivery</a:t>
            </a:r>
            <a:endParaRPr lang="th-TH" dirty="0">
              <a:latin typeface="Abadi Extra Light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98DA41-4189-4D60-9D40-261EBF3D4392}"/>
              </a:ext>
            </a:extLst>
          </p:cNvPr>
          <p:cNvSpPr txBox="1"/>
          <p:nvPr/>
        </p:nvSpPr>
        <p:spPr>
          <a:xfrm>
            <a:off x="10249874" y="1896729"/>
            <a:ext cx="1457002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badi Extra Light" panose="020B0604020202020204" pitchFamily="34" charset="0"/>
              </a:rPr>
              <a:t>Audience</a:t>
            </a:r>
            <a:endParaRPr lang="th-TH" dirty="0">
              <a:latin typeface="Abadi Extra Light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F8D7340-A95B-4C2C-9BCA-BCC663F514CD}"/>
              </a:ext>
            </a:extLst>
          </p:cNvPr>
          <p:cNvCxnSpPr>
            <a:stCxn id="22" idx="3"/>
          </p:cNvCxnSpPr>
          <p:nvPr/>
        </p:nvCxnSpPr>
        <p:spPr>
          <a:xfrm>
            <a:off x="2682061" y="2158340"/>
            <a:ext cx="71597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86B839-FEAD-4C4E-A28F-C3F08C055AF4}"/>
              </a:ext>
            </a:extLst>
          </p:cNvPr>
          <p:cNvSpPr txBox="1"/>
          <p:nvPr/>
        </p:nvSpPr>
        <p:spPr>
          <a:xfrm>
            <a:off x="8556591" y="2711115"/>
            <a:ext cx="315028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badi Extra Light" panose="020B0204020104020204" pitchFamily="34" charset="0"/>
              </a:rPr>
              <a:t>“Know Your Data </a:t>
            </a:r>
            <a:r>
              <a:rPr lang="en-US" dirty="0" smtClean="0">
                <a:latin typeface="Abadi Extra Light" panose="020B0204020104020204" pitchFamily="34" charset="0"/>
              </a:rPr>
              <a:t>Audience”</a:t>
            </a:r>
          </a:p>
          <a:p>
            <a:pPr algn="r"/>
            <a:r>
              <a:rPr lang="en-US" dirty="0" smtClean="0">
                <a:latin typeface="Abadi Extra Light" panose="020B0204020104020204" pitchFamily="34" charset="0"/>
              </a:rPr>
              <a:t>Millennials</a:t>
            </a:r>
          </a:p>
          <a:p>
            <a:pPr algn="r"/>
            <a:r>
              <a:rPr lang="en-US" dirty="0" smtClean="0">
                <a:latin typeface="Abadi Extra Light" panose="020B0204020104020204" pitchFamily="34" charset="0"/>
              </a:rPr>
              <a:t>Baby Boomers</a:t>
            </a:r>
          </a:p>
          <a:p>
            <a:pPr algn="r"/>
            <a:r>
              <a:rPr lang="en-US" dirty="0" smtClean="0">
                <a:latin typeface="Abadi Extra Light" panose="020B0204020104020204" pitchFamily="34" charset="0"/>
              </a:rPr>
              <a:t>Thai SMEs</a:t>
            </a:r>
          </a:p>
          <a:p>
            <a:pPr algn="r"/>
            <a:r>
              <a:rPr lang="en-US" dirty="0" smtClean="0">
                <a:latin typeface="Abadi Extra Light" panose="020B0204020104020204" pitchFamily="34" charset="0"/>
              </a:rPr>
              <a:t>Policymakers</a:t>
            </a:r>
          </a:p>
          <a:p>
            <a:pPr algn="r"/>
            <a:r>
              <a:rPr lang="en-US" dirty="0" smtClean="0">
                <a:latin typeface="Abadi Extra Light" panose="020B0204020104020204" pitchFamily="34" charset="0"/>
              </a:rPr>
              <a:t>Others</a:t>
            </a:r>
            <a:endParaRPr lang="en-US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680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AE40F7-A887-4C9B-8E86-74A60261C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1174"/>
            <a:ext cx="1583593" cy="7502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9ABFBAE-408E-4E31-8B5B-F4492195B97D}"/>
              </a:ext>
            </a:extLst>
          </p:cNvPr>
          <p:cNvSpPr/>
          <p:nvPr/>
        </p:nvSpPr>
        <p:spPr>
          <a:xfrm>
            <a:off x="485124" y="887679"/>
            <a:ext cx="2196937" cy="25413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DDB442-F9F6-43DC-90BF-BEEE1B280598}"/>
              </a:ext>
            </a:extLst>
          </p:cNvPr>
          <p:cNvSpPr txBox="1"/>
          <p:nvPr/>
        </p:nvSpPr>
        <p:spPr>
          <a:xfrm>
            <a:off x="520197" y="1896729"/>
            <a:ext cx="1305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 Extra Light" panose="020B0604020202020204" pitchFamily="34" charset="0"/>
              </a:rPr>
              <a:t>Delivery</a:t>
            </a:r>
            <a:endParaRPr lang="th-TH" dirty="0">
              <a:latin typeface="Abadi Extra Light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98DA41-4189-4D60-9D40-261EBF3D4392}"/>
              </a:ext>
            </a:extLst>
          </p:cNvPr>
          <p:cNvSpPr txBox="1"/>
          <p:nvPr/>
        </p:nvSpPr>
        <p:spPr>
          <a:xfrm>
            <a:off x="10249874" y="1896729"/>
            <a:ext cx="1457002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badi Extra Light" panose="020B0604020202020204" pitchFamily="34" charset="0"/>
              </a:rPr>
              <a:t>Audience</a:t>
            </a:r>
            <a:endParaRPr lang="th-TH" dirty="0">
              <a:latin typeface="Abadi Extra Light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F8D7340-A95B-4C2C-9BCA-BCC663F514CD}"/>
              </a:ext>
            </a:extLst>
          </p:cNvPr>
          <p:cNvCxnSpPr>
            <a:stCxn id="22" idx="3"/>
          </p:cNvCxnSpPr>
          <p:nvPr/>
        </p:nvCxnSpPr>
        <p:spPr>
          <a:xfrm>
            <a:off x="2682061" y="2158340"/>
            <a:ext cx="71597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34A7C7-1610-4AF1-B5D3-92B4F9E326CA}"/>
              </a:ext>
            </a:extLst>
          </p:cNvPr>
          <p:cNvSpPr txBox="1"/>
          <p:nvPr/>
        </p:nvSpPr>
        <p:spPr>
          <a:xfrm>
            <a:off x="429905" y="3428999"/>
            <a:ext cx="22521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 Extra Light" panose="020B0204020104020204" pitchFamily="34" charset="0"/>
              </a:rPr>
              <a:t>Key visuals</a:t>
            </a:r>
          </a:p>
          <a:p>
            <a:r>
              <a:rPr lang="en-US" dirty="0">
                <a:latin typeface="Abadi Extra Light" panose="020B0204020104020204" pitchFamily="34" charset="0"/>
              </a:rPr>
              <a:t>Key statistics</a:t>
            </a:r>
          </a:p>
          <a:p>
            <a:r>
              <a:rPr lang="en-US" dirty="0">
                <a:latin typeface="Abadi Extra Light" panose="020B0204020104020204" pitchFamily="34" charset="0"/>
              </a:rPr>
              <a:t>Key takeaways</a:t>
            </a:r>
            <a:endParaRPr lang="th-TH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907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41AC95-E59E-4E81-B401-F76FD38F9840}"/>
              </a:ext>
            </a:extLst>
          </p:cNvPr>
          <p:cNvSpPr/>
          <p:nvPr/>
        </p:nvSpPr>
        <p:spPr>
          <a:xfrm>
            <a:off x="1583597" y="567046"/>
            <a:ext cx="8787741" cy="15912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86837F-8A06-470E-A11E-0C4D84286C8D}"/>
              </a:ext>
            </a:extLst>
          </p:cNvPr>
          <p:cNvSpPr/>
          <p:nvPr/>
        </p:nvSpPr>
        <p:spPr>
          <a:xfrm>
            <a:off x="1583595" y="2158340"/>
            <a:ext cx="2196937" cy="2541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B5265D-B262-4F92-9932-1A5DD435CD92}"/>
              </a:ext>
            </a:extLst>
          </p:cNvPr>
          <p:cNvSpPr/>
          <p:nvPr/>
        </p:nvSpPr>
        <p:spPr>
          <a:xfrm>
            <a:off x="3780532" y="2158339"/>
            <a:ext cx="2196937" cy="2541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D5D66F-EBAA-4BC2-8ACD-4196558A1FAA}"/>
              </a:ext>
            </a:extLst>
          </p:cNvPr>
          <p:cNvSpPr/>
          <p:nvPr/>
        </p:nvSpPr>
        <p:spPr>
          <a:xfrm>
            <a:off x="5977467" y="2158339"/>
            <a:ext cx="2196937" cy="2541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5C6AD6-B68D-4023-AE76-072A1C0E4719}"/>
              </a:ext>
            </a:extLst>
          </p:cNvPr>
          <p:cNvSpPr/>
          <p:nvPr/>
        </p:nvSpPr>
        <p:spPr>
          <a:xfrm>
            <a:off x="8174401" y="2158339"/>
            <a:ext cx="2196937" cy="2541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A0AA6-F817-4617-A70B-530B70E9D0E9}"/>
              </a:ext>
            </a:extLst>
          </p:cNvPr>
          <p:cNvSpPr/>
          <p:nvPr/>
        </p:nvSpPr>
        <p:spPr>
          <a:xfrm>
            <a:off x="1583595" y="4699660"/>
            <a:ext cx="8787741" cy="15912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B646E2-37BD-42D9-9CB4-713595E94CAE}"/>
              </a:ext>
            </a:extLst>
          </p:cNvPr>
          <p:cNvSpPr txBox="1"/>
          <p:nvPr/>
        </p:nvSpPr>
        <p:spPr>
          <a:xfrm>
            <a:off x="1583595" y="626069"/>
            <a:ext cx="3087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Abadi Extra Light" panose="020B0604020202020204" pitchFamily="34" charset="0"/>
              </a:rPr>
              <a:t>Audience Value </a:t>
            </a:r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Generation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91CD7-FC01-46B0-BBE3-5DE1C6FDB05F}"/>
              </a:ext>
            </a:extLst>
          </p:cNvPr>
          <p:cNvSpPr txBox="1"/>
          <p:nvPr/>
        </p:nvSpPr>
        <p:spPr>
          <a:xfrm>
            <a:off x="1583594" y="2217362"/>
            <a:ext cx="16802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Data</a:t>
            </a:r>
          </a:p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Acquisition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ED6518-CB67-4D7A-8BEF-F4F07E2EB6D2}"/>
              </a:ext>
            </a:extLst>
          </p:cNvPr>
          <p:cNvSpPr txBox="1"/>
          <p:nvPr/>
        </p:nvSpPr>
        <p:spPr>
          <a:xfrm>
            <a:off x="3841873" y="2213282"/>
            <a:ext cx="16964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Data</a:t>
            </a:r>
          </a:p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Integration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43CFAF-D290-46BF-BFE0-D7210D0E8807}"/>
              </a:ext>
            </a:extLst>
          </p:cNvPr>
          <p:cNvSpPr txBox="1"/>
          <p:nvPr/>
        </p:nvSpPr>
        <p:spPr>
          <a:xfrm>
            <a:off x="6030917" y="2213282"/>
            <a:ext cx="130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Analysis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9698F6-139E-49C1-B161-5796AF4C5A2F}"/>
              </a:ext>
            </a:extLst>
          </p:cNvPr>
          <p:cNvSpPr txBox="1"/>
          <p:nvPr/>
        </p:nvSpPr>
        <p:spPr>
          <a:xfrm>
            <a:off x="8227852" y="2213281"/>
            <a:ext cx="1305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Delivery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6E1C89-9C2F-41DD-9575-6B48AE3F7F8F}"/>
              </a:ext>
            </a:extLst>
          </p:cNvPr>
          <p:cNvSpPr txBox="1"/>
          <p:nvPr/>
        </p:nvSpPr>
        <p:spPr>
          <a:xfrm>
            <a:off x="1583593" y="4818106"/>
            <a:ext cx="86031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 Extra Light" panose="020B0604020202020204" pitchFamily="34" charset="0"/>
              </a:rPr>
              <a:t>Data Governance:</a:t>
            </a:r>
          </a:p>
          <a:p>
            <a:r>
              <a:rPr lang="en-US" dirty="0">
                <a:latin typeface="Abadi Extra Light" panose="020B0604020202020204" pitchFamily="34" charset="0"/>
              </a:rPr>
              <a:t>Promotion of behaviors for good data practice</a:t>
            </a:r>
          </a:p>
          <a:p>
            <a:r>
              <a:rPr lang="en-US" dirty="0">
                <a:latin typeface="Abadi Extra Light" panose="020B0604020202020204" pitchFamily="34" charset="0"/>
              </a:rPr>
              <a:t>Data Principles / Quality / Privacy / Life Cycle / Ethical Use</a:t>
            </a:r>
            <a:endParaRPr lang="th-TH" dirty="0">
              <a:latin typeface="Abadi Extra Light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7C68B3-9C3C-415A-A61F-5A90583D6AFB}"/>
              </a:ext>
            </a:extLst>
          </p:cNvPr>
          <p:cNvSpPr txBox="1"/>
          <p:nvPr/>
        </p:nvSpPr>
        <p:spPr>
          <a:xfrm>
            <a:off x="116533" y="2951945"/>
            <a:ext cx="12010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Data</a:t>
            </a:r>
          </a:p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Creator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5F976B-2744-4231-8FC2-3DBB4070348D}"/>
              </a:ext>
            </a:extLst>
          </p:cNvPr>
          <p:cNvSpPr txBox="1"/>
          <p:nvPr/>
        </p:nvSpPr>
        <p:spPr>
          <a:xfrm>
            <a:off x="10637365" y="3167389"/>
            <a:ext cx="145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Extra Light" panose="020B0604020202020204" pitchFamily="34" charset="0"/>
              </a:rPr>
              <a:t>Audience</a:t>
            </a:r>
            <a:endParaRPr lang="th-TH" dirty="0">
              <a:solidFill>
                <a:schemeClr val="accent1"/>
              </a:solidFill>
              <a:latin typeface="Abadi Extra Light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491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E02FE-603C-419A-8C00-3876126D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97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Abadi Extra Light" panose="020B0204020104020204" pitchFamily="34" charset="0"/>
              </a:rPr>
              <a:t>Quest</a:t>
            </a:r>
            <a:r>
              <a:rPr lang="en-US" sz="6000" dirty="0">
                <a:solidFill>
                  <a:srgbClr val="00B0F0"/>
                </a:solidFill>
                <a:latin typeface="Abadi Extra Light" panose="020B0204020104020204" pitchFamily="34" charset="0"/>
              </a:rPr>
              <a:t>i</a:t>
            </a:r>
            <a:r>
              <a:rPr lang="en-US" sz="6000" dirty="0">
                <a:latin typeface="Abadi Extra Light" panose="020B0204020104020204" pitchFamily="34" charset="0"/>
              </a:rPr>
              <a:t>on?</a:t>
            </a:r>
            <a:endParaRPr lang="th-TH" sz="6000" dirty="0">
              <a:latin typeface="Abadi Extra Light" panose="020B0204020104020204" pitchFamily="34" charset="0"/>
              <a:cs typeface="Frees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8003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194" y="27575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latin typeface="Abadi Extra Light" panose="020B0204020104020204"/>
              </a:rPr>
              <a:t>Dig Deeper Insights in your Data</a:t>
            </a:r>
            <a:endParaRPr lang="en-US" sz="5400" dirty="0">
              <a:latin typeface="Abadi Extra Light" panose="020B02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14715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10" y="1345330"/>
            <a:ext cx="8945765" cy="50096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199" y="519416"/>
            <a:ext cx="10298373" cy="5529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838200" y="133114"/>
            <a:ext cx="1053038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Kids Explain Why Women Are Paid Less Than Men</a:t>
            </a:r>
          </a:p>
        </p:txBody>
      </p:sp>
    </p:spTree>
    <p:extLst>
      <p:ext uri="{BB962C8B-B14F-4D97-AF65-F5344CB8AC3E}">
        <p14:creationId xmlns:p14="http://schemas.microsoft.com/office/powerpoint/2010/main" val="360590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AEDD69-F369-4B99-9C76-D4A418FC5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2116666" y="643466"/>
            <a:ext cx="79586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7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69519" y="5646812"/>
            <a:ext cx="10617430" cy="6937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311" y="1280455"/>
            <a:ext cx="8313755" cy="41206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5620" y="5698584"/>
            <a:ext cx="10885227" cy="590215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Can you spot a relationship between %Women &amp; Median Wage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62311" y="634124"/>
            <a:ext cx="7930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Statistics of 2016 American Recent Graduates’ Median Wage and Share of Women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Their Major of Studies (Source: Pew Research Center)</a:t>
            </a:r>
          </a:p>
        </p:txBody>
      </p:sp>
    </p:spTree>
    <p:extLst>
      <p:ext uri="{BB962C8B-B14F-4D97-AF65-F5344CB8AC3E}">
        <p14:creationId xmlns:p14="http://schemas.microsoft.com/office/powerpoint/2010/main" val="134979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E0024EC-96F9-448A-AFF8-F087C1EC952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377144" y="692623"/>
          <a:ext cx="9383099" cy="4902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969519" y="5646812"/>
            <a:ext cx="10617430" cy="6937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835620" y="5698584"/>
            <a:ext cx="10885227" cy="590215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Can you spot a relationship between %Women &amp; Median Wage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15952" y="1978925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Actuarial Science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038532" y="2163591"/>
            <a:ext cx="272955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2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DE3A7-B8DE-4D8D-9039-9230F8FBA4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9" b="29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408FCB-55D0-4275-84E9-E4C9C48EB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55499"/>
            <a:ext cx="1066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HelvLight" pitchFamily="2" charset="0"/>
              </a:rPr>
              <a:t>Case Study: </a:t>
            </a:r>
            <a:br>
              <a:rPr lang="en-US" sz="6000" dirty="0">
                <a:solidFill>
                  <a:srgbClr val="FFFFFF"/>
                </a:solidFill>
                <a:latin typeface="HelvLight" pitchFamily="2" charset="0"/>
              </a:rPr>
            </a:br>
            <a:r>
              <a:rPr lang="en-US" sz="6000" dirty="0">
                <a:solidFill>
                  <a:srgbClr val="FFFFFF"/>
                </a:solidFill>
                <a:latin typeface="HelvLight" pitchFamily="2" charset="0"/>
              </a:rPr>
              <a:t>Do </a:t>
            </a:r>
            <a:r>
              <a:rPr lang="en-US" sz="6000" dirty="0" smtClean="0">
                <a:solidFill>
                  <a:srgbClr val="FFFFFF"/>
                </a:solidFill>
                <a:latin typeface="HelvLight" pitchFamily="2" charset="0"/>
              </a:rPr>
              <a:t>wage </a:t>
            </a:r>
            <a:r>
              <a:rPr lang="en-US" sz="6000" dirty="0">
                <a:solidFill>
                  <a:srgbClr val="FFFFFF"/>
                </a:solidFill>
                <a:latin typeface="HelvLight" pitchFamily="2" charset="0"/>
              </a:rPr>
              <a:t>gap </a:t>
            </a:r>
            <a:r>
              <a:rPr lang="en-US" sz="6000" dirty="0" smtClean="0">
                <a:solidFill>
                  <a:srgbClr val="FFFFFF"/>
                </a:solidFill>
                <a:latin typeface="HelvLight" pitchFamily="2" charset="0"/>
              </a:rPr>
              <a:t>exist among</a:t>
            </a:r>
            <a:br>
              <a:rPr lang="en-US" sz="6000" dirty="0" smtClean="0">
                <a:solidFill>
                  <a:srgbClr val="FFFFFF"/>
                </a:solidFill>
                <a:latin typeface="HelvLight" pitchFamily="2" charset="0"/>
              </a:rPr>
            </a:br>
            <a:r>
              <a:rPr lang="en-US" sz="6000" dirty="0" smtClean="0">
                <a:solidFill>
                  <a:srgbClr val="FFFFFF"/>
                </a:solidFill>
                <a:latin typeface="HelvLight" pitchFamily="2" charset="0"/>
              </a:rPr>
              <a:t>female millennials?</a:t>
            </a:r>
            <a:endParaRPr lang="en-US" sz="6000" dirty="0">
              <a:solidFill>
                <a:srgbClr val="FFFFFF"/>
              </a:solidFill>
              <a:latin typeface="Helv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44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194" y="27575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latin typeface="Abadi Extra Light" panose="020B0204020104020204"/>
              </a:rPr>
              <a:t>Better Tools to Explore Data Insights?</a:t>
            </a:r>
            <a:endParaRPr lang="en-US" sz="5400" dirty="0">
              <a:latin typeface="Abadi Extra Light" panose="020B02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70398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452513" y="2565779"/>
            <a:ext cx="2124502" cy="5049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32578" y="3673522"/>
            <a:ext cx="1881118" cy="5049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35522" y="3070746"/>
            <a:ext cx="2661314" cy="5049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2671598"/>
            <a:ext cx="1053038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Regression = 	A statistical process for estimating 				the relationships among (random) 	</a:t>
            </a:r>
            <a:r>
              <a:rPr lang="en-US" dirty="0" smtClean="0"/>
              <a:t>			variables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919415" y="3575713"/>
            <a:ext cx="1883391" cy="6027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223379" y="3575713"/>
            <a:ext cx="709684" cy="10348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52513" y="4284555"/>
            <a:ext cx="32871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“Direction”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relationship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Negative relationship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relationship at all?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1200" y="4653886"/>
            <a:ext cx="18085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“Magnitude”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Zero</a:t>
            </a:r>
          </a:p>
        </p:txBody>
      </p:sp>
    </p:spTree>
    <p:extLst>
      <p:ext uri="{BB962C8B-B14F-4D97-AF65-F5344CB8AC3E}">
        <p14:creationId xmlns:p14="http://schemas.microsoft.com/office/powerpoint/2010/main" val="320520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6" grpId="0" animBg="1"/>
      <p:bldP spid="13" grpId="0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59623" y="3122163"/>
            <a:ext cx="1294264" cy="46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88942" y="3642410"/>
            <a:ext cx="1087273" cy="4246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88942" y="4162660"/>
            <a:ext cx="2452050" cy="422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11288"/>
            <a:ext cx="10515600" cy="1325563"/>
          </a:xfrm>
        </p:spPr>
        <p:txBody>
          <a:bodyPr/>
          <a:lstStyle/>
          <a:p>
            <a:r>
              <a:rPr lang="en-US" dirty="0"/>
              <a:t>Why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35811"/>
            <a:ext cx="10515600" cy="2036691"/>
          </a:xfrm>
        </p:spPr>
        <p:txBody>
          <a:bodyPr/>
          <a:lstStyle/>
          <a:p>
            <a:r>
              <a:rPr lang="en-US" dirty="0"/>
              <a:t>Regression is a standard way to show a relationship among variables</a:t>
            </a:r>
          </a:p>
          <a:p>
            <a:r>
              <a:rPr lang="en-US" dirty="0"/>
              <a:t>Regression is flexible to model the relationship</a:t>
            </a:r>
          </a:p>
          <a:p>
            <a:r>
              <a:rPr lang="en-US" dirty="0"/>
              <a:t>Regression is extremely useful in business </a:t>
            </a:r>
            <a:r>
              <a:rPr lang="en-US" dirty="0" smtClean="0"/>
              <a:t>&amp; policymaking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12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61565" y="1825625"/>
            <a:ext cx="1364776" cy="4126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91367" y="1825625"/>
            <a:ext cx="1774209" cy="4126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92822" y="2373170"/>
            <a:ext cx="2620371" cy="4126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62965" y="2840369"/>
            <a:ext cx="727881" cy="4126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71730" y="3360619"/>
            <a:ext cx="2376986" cy="4126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3193" y="3855113"/>
            <a:ext cx="1037231" cy="4126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19181" y="657367"/>
            <a:ext cx="1785583" cy="6937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in 5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01552"/>
            <a:ext cx="1020284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Frame the question &amp; Form the hypotheses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Pick a regression model that could answer the 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Collect, clean, summarize &amp; visualize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the model in (2) and data in (3) to run a regression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 &amp; interpret the results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Iterate some or all of steps 1-5 if necessary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57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707271" y="4193039"/>
            <a:ext cx="2646529" cy="3926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74208" y="2797791"/>
            <a:ext cx="1598109" cy="4230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74209" y="4193039"/>
            <a:ext cx="1801504" cy="3926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519416"/>
            <a:ext cx="8455926" cy="5529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2356"/>
          </a:xfrm>
        </p:spPr>
        <p:txBody>
          <a:bodyPr>
            <a:normAutofit/>
          </a:bodyPr>
          <a:lstStyle/>
          <a:p>
            <a:r>
              <a:rPr lang="en-US" sz="4000" dirty="0"/>
              <a:t>Case Study: Recent Grad’s Median Wage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825625"/>
            <a:ext cx="10707806" cy="4351338"/>
          </a:xfrm>
        </p:spPr>
        <p:txBody>
          <a:bodyPr>
            <a:normAutofit/>
          </a:bodyPr>
          <a:lstStyle/>
          <a:p>
            <a:r>
              <a:rPr lang="en-US" dirty="0"/>
              <a:t>Step 1: Frame the question &amp; Form the hypotheses</a:t>
            </a:r>
          </a:p>
          <a:p>
            <a:pPr marL="457200" indent="-457200"/>
            <a:endParaRPr lang="en-US" dirty="0"/>
          </a:p>
          <a:p>
            <a:pPr marL="914400" lvl="1" indent="-457200"/>
            <a:r>
              <a:rPr lang="en-US" sz="2800" dirty="0"/>
              <a:t>Question: Does share of women in college major explains recent graduate’s median wage? </a:t>
            </a:r>
          </a:p>
          <a:p>
            <a:endParaRPr lang="en-US" dirty="0"/>
          </a:p>
          <a:p>
            <a:pPr marL="914400" lvl="1" indent="-457200"/>
            <a:r>
              <a:rPr lang="en-US" sz="2800" dirty="0"/>
              <a:t>Hypothesis: Share of women in college major is negatively related to recent graduate’s median wage</a:t>
            </a:r>
          </a:p>
          <a:p>
            <a:pPr marL="1371600" lvl="2" indent="-457200"/>
            <a:r>
              <a:rPr lang="en-US" sz="2400" dirty="0"/>
              <a:t>Why?</a:t>
            </a:r>
          </a:p>
          <a:p>
            <a:pPr marL="1371600" lvl="2" indent="-457200"/>
            <a:r>
              <a:rPr lang="en-US" sz="2400" dirty="0"/>
              <a:t>Theory? Have other people looked into this? Your own observation?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7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4094328" y="2825087"/>
            <a:ext cx="2402006" cy="3821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898340" y="2825087"/>
            <a:ext cx="1255594" cy="3821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359624" y="3246579"/>
            <a:ext cx="1990298" cy="3821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519416"/>
            <a:ext cx="8455926" cy="5529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2356"/>
          </a:xfrm>
        </p:spPr>
        <p:txBody>
          <a:bodyPr>
            <a:normAutofit/>
          </a:bodyPr>
          <a:lstStyle/>
          <a:p>
            <a:r>
              <a:rPr lang="en-US" sz="4000" dirty="0"/>
              <a:t>Case Study: Recent Grad’s Median Wage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898875" cy="2841909"/>
          </a:xfrm>
        </p:spPr>
        <p:txBody>
          <a:bodyPr>
            <a:normAutofit/>
          </a:bodyPr>
          <a:lstStyle/>
          <a:p>
            <a:r>
              <a:rPr lang="en-US" dirty="0"/>
              <a:t>Step 2: Pick a regression model that could answer the question</a:t>
            </a:r>
          </a:p>
          <a:p>
            <a:pPr marL="0" indent="0">
              <a:buNone/>
            </a:pPr>
            <a:endParaRPr lang="en-US" dirty="0"/>
          </a:p>
          <a:p>
            <a:pPr marL="914400" lvl="1" indent="-457200"/>
            <a:r>
              <a:rPr lang="en-US" sz="2800" dirty="0"/>
              <a:t>Question: Does share of women in college major explains recent graduate’s median wage? </a:t>
            </a:r>
          </a:p>
          <a:p>
            <a:pPr marL="914400" lvl="1" indent="-457200"/>
            <a:endParaRPr lang="en-US" sz="2800" dirty="0"/>
          </a:p>
          <a:p>
            <a:pPr marL="914400" lvl="1" indent="-457200"/>
            <a:r>
              <a:rPr lang="en-US" sz="2800" dirty="0"/>
              <a:t>Linear Regression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96415" y="4340493"/>
                <a:ext cx="44317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4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4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4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n-US" sz="4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𝜷</m:t>
                      </m:r>
                      <m:r>
                        <a:rPr kumimoji="0" lang="en-US" sz="4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𝑿</m:t>
                      </m:r>
                      <m:r>
                        <a:rPr kumimoji="0" lang="en-US" sz="4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n-US" sz="4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415" y="4340493"/>
                <a:ext cx="4431791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 flipH="1">
            <a:off x="6059606" y="2524836"/>
            <a:ext cx="327546" cy="191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43888" y="2307861"/>
            <a:ext cx="571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X: Explanatory (Independent) Variable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194395" y="3695367"/>
            <a:ext cx="215282" cy="112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409677" y="3649624"/>
            <a:ext cx="3402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Y: Dependent Variable</a:t>
            </a:r>
          </a:p>
        </p:txBody>
      </p:sp>
      <p:sp>
        <p:nvSpPr>
          <p:cNvPr id="35" name="Arrow: Up-Down 34"/>
          <p:cNvSpPr/>
          <p:nvPr/>
        </p:nvSpPr>
        <p:spPr>
          <a:xfrm>
            <a:off x="6580299" y="5109934"/>
            <a:ext cx="268406" cy="44099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414175" y="5466722"/>
                <a:ext cx="918642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+mn-cs"/>
                  </a:rPr>
                  <a:t>Median Wage </a:t>
                </a:r>
                <a14:m>
                  <m:oMath xmlns:m="http://schemas.openxmlformats.org/officeDocument/2006/math"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𝜶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 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𝜷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(Share of women) +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Other unknown variables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that potentially explain Y but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can just ignore it for now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175" y="5466722"/>
                <a:ext cx="9186422" cy="1200329"/>
              </a:xfrm>
              <a:prstGeom prst="rect">
                <a:avLst/>
              </a:prstGeom>
              <a:blipFill>
                <a:blip r:embed="rId4"/>
                <a:stretch>
                  <a:fillRect t="-4061" r="-1792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02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5" grpId="0" animBg="1"/>
      <p:bldP spid="2" grpId="0"/>
      <p:bldP spid="31" grpId="0"/>
      <p:bldP spid="33" grpId="0"/>
      <p:bldP spid="35" grpId="0" animBg="1"/>
      <p:bldP spid="3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530890" y="2610942"/>
            <a:ext cx="2459272" cy="3926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519416"/>
            <a:ext cx="8455926" cy="5529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2356"/>
          </a:xfrm>
        </p:spPr>
        <p:txBody>
          <a:bodyPr>
            <a:normAutofit/>
          </a:bodyPr>
          <a:lstStyle/>
          <a:p>
            <a:r>
              <a:rPr lang="en-US" sz="4000" dirty="0"/>
              <a:t>Case Study: Recent Grad’s Median Wage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6"/>
            <a:ext cx="10898875" cy="15706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Step 2: Pick a regression model that could answer the question</a:t>
            </a:r>
          </a:p>
          <a:p>
            <a:endParaRPr lang="en-US" dirty="0"/>
          </a:p>
          <a:p>
            <a:r>
              <a:rPr lang="en-US" dirty="0"/>
              <a:t>Hypothesis: Share of women in college major is negatively related to recent graduate’s median wage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736607" y="3661365"/>
                <a:ext cx="44317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4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4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4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n-US" sz="4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𝜷</m:t>
                      </m:r>
                      <m:r>
                        <a:rPr kumimoji="0" lang="en-US" sz="4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𝑿</m:t>
                      </m:r>
                      <m:r>
                        <a:rPr kumimoji="0" lang="en-US" sz="4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n-US" sz="4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607" y="3661365"/>
                <a:ext cx="4431791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6414448" y="4430806"/>
            <a:ext cx="395785" cy="345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905768" y="4776716"/>
                <a:ext cx="389677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𝜷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is 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negative &amp; significant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then we can conclude that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our hypothesis is “believable”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768" y="4776716"/>
                <a:ext cx="3896772" cy="1200329"/>
              </a:xfrm>
              <a:prstGeom prst="rect">
                <a:avLst/>
              </a:prstGeom>
              <a:blipFill>
                <a:blip r:embed="rId4"/>
                <a:stretch>
                  <a:fillRect l="-2504" t="-4082" r="-1252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52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animBg="1"/>
      <p:bldP spid="2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9CA5798-C8C0-4AC8-B0F9-446EAA273A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11557" r="133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9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835620" y="539730"/>
            <a:ext cx="10885227" cy="590215"/>
          </a:xfrm>
        </p:spPr>
        <p:txBody>
          <a:bodyPr>
            <a:normAutofit/>
          </a:bodyPr>
          <a:lstStyle/>
          <a:p>
            <a:r>
              <a:rPr lang="en-US" sz="3200" dirty="0"/>
              <a:t>Step 3: Collect, clean, summarize &amp; visualize the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311" y="1899105"/>
            <a:ext cx="8313755" cy="41206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2311" y="1252774"/>
            <a:ext cx="7930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Statistics of 2016 American Recent Graduates’ Median Wage and Share of Women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Their Major of 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62310" y="6019802"/>
            <a:ext cx="29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Pew Research Center</a:t>
            </a:r>
          </a:p>
        </p:txBody>
      </p:sp>
    </p:spTree>
    <p:extLst>
      <p:ext uri="{BB962C8B-B14F-4D97-AF65-F5344CB8AC3E}">
        <p14:creationId xmlns:p14="http://schemas.microsoft.com/office/powerpoint/2010/main" val="348295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E0024EC-96F9-448A-AFF8-F087C1EC952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377144" y="1334068"/>
          <a:ext cx="9383099" cy="4902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835620" y="539730"/>
            <a:ext cx="10885227" cy="590215"/>
          </a:xfrm>
        </p:spPr>
        <p:txBody>
          <a:bodyPr>
            <a:normAutofit/>
          </a:bodyPr>
          <a:lstStyle/>
          <a:p>
            <a:r>
              <a:rPr lang="en-US" sz="3200" dirty="0"/>
              <a:t>Step 3: Collect, clean, summarize &amp; visualize the data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3384645" y="3837048"/>
            <a:ext cx="6755642" cy="122627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648574" y="2525077"/>
                <a:ext cx="63512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+mn-cs"/>
                  </a:rPr>
                  <a:t>Median Wage </a:t>
                </a:r>
                <a14:m>
                  <m:oMath xmlns:m="http://schemas.openxmlformats.org/officeDocument/2006/math">
                    <m:r>
                      <a:rPr kumimoji="0" lang="en-US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𝜶</m:t>
                    </m:r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 </m:t>
                    </m:r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𝜷</m:t>
                    </m:r>
                  </m:oMath>
                </a14:m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(Share of women)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574" y="2525077"/>
                <a:ext cx="6351290" cy="523220"/>
              </a:xfrm>
              <a:prstGeom prst="rect">
                <a:avLst/>
              </a:prstGeom>
              <a:blipFill>
                <a:blip r:embed="rId3"/>
                <a:stretch>
                  <a:fillRect l="-2017" t="-10465" r="-961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100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519416"/>
            <a:ext cx="8455926" cy="5529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2356"/>
          </a:xfrm>
        </p:spPr>
        <p:txBody>
          <a:bodyPr>
            <a:normAutofit/>
          </a:bodyPr>
          <a:lstStyle/>
          <a:p>
            <a:r>
              <a:rPr lang="en-US" sz="4000" dirty="0"/>
              <a:t>Case Study: Recent Grad’s Median Wage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898875" cy="3892787"/>
          </a:xfrm>
        </p:spPr>
        <p:txBody>
          <a:bodyPr>
            <a:normAutofit/>
          </a:bodyPr>
          <a:lstStyle/>
          <a:p>
            <a:r>
              <a:rPr lang="en-US" dirty="0"/>
              <a:t>Step 4: Use the model in (2) and data in (3) to run a regression</a:t>
            </a:r>
          </a:p>
          <a:p>
            <a:pPr lvl="1"/>
            <a:r>
              <a:rPr lang="en-US" dirty="0"/>
              <a:t>Use Data Analysis &gt;&gt; Regression</a:t>
            </a:r>
          </a:p>
          <a:p>
            <a:pPr lvl="1"/>
            <a:r>
              <a:rPr lang="en-US" dirty="0"/>
              <a:t>Watch the videos again for detail</a:t>
            </a:r>
          </a:p>
        </p:txBody>
      </p:sp>
    </p:spTree>
    <p:extLst>
      <p:ext uri="{BB962C8B-B14F-4D97-AF65-F5344CB8AC3E}">
        <p14:creationId xmlns:p14="http://schemas.microsoft.com/office/powerpoint/2010/main" val="38947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33265" y="3289111"/>
            <a:ext cx="1678675" cy="3821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33265" y="4096605"/>
            <a:ext cx="1228299" cy="3525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33265" y="5117909"/>
            <a:ext cx="2402007" cy="368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519416"/>
            <a:ext cx="8455926" cy="5529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2356"/>
          </a:xfrm>
        </p:spPr>
        <p:txBody>
          <a:bodyPr>
            <a:normAutofit/>
          </a:bodyPr>
          <a:lstStyle/>
          <a:p>
            <a:r>
              <a:rPr lang="en-US" sz="4000" dirty="0"/>
              <a:t>Case Study: Recent Grad’s Median Wage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37482"/>
                <a:ext cx="10898875" cy="489954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Step 5: Evaluate &amp; interpret the results</a:t>
                </a:r>
              </a:p>
              <a:p>
                <a:endParaRPr lang="en-US" dirty="0"/>
              </a:p>
              <a:p>
                <a:r>
                  <a:rPr lang="en-US" dirty="0"/>
                  <a:t>You will consider </a:t>
                </a:r>
                <a:r>
                  <a:rPr lang="en-US" b="1" dirty="0">
                    <a:solidFill>
                      <a:srgbClr val="FF0000"/>
                    </a:solidFill>
                  </a:rPr>
                  <a:t>3</a:t>
                </a:r>
                <a:r>
                  <a:rPr lang="en-US" dirty="0"/>
                  <a:t> numbers</a:t>
                </a:r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Coefficients</a:t>
                </a:r>
              </a:p>
              <a:p>
                <a:pPr lvl="2"/>
                <a:r>
                  <a:rPr lang="en-US" dirty="0"/>
                  <a:t>These are your parameters in the regression model (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P-Values</a:t>
                </a:r>
              </a:p>
              <a:p>
                <a:pPr lvl="2"/>
                <a:r>
                  <a:rPr lang="en-US" dirty="0"/>
                  <a:t>These will tell you the significance of the relationships (coefficients)</a:t>
                </a:r>
              </a:p>
              <a:p>
                <a:pPr lvl="2"/>
                <a:r>
                  <a:rPr lang="en-US" dirty="0"/>
                  <a:t>Normally,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lower than 0.1 or 0.05 </a:t>
                </a:r>
                <a:r>
                  <a:rPr lang="en-US" dirty="0"/>
                  <a:t>is considered significant and useful.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Adjusted R Square</a:t>
                </a:r>
              </a:p>
              <a:p>
                <a:pPr lvl="2"/>
                <a:r>
                  <a:rPr lang="en-US" dirty="0"/>
                  <a:t>This will tell you an overall usefulness of the model. The higher Adjusted R Square, the better the model is.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37482"/>
                <a:ext cx="10898875" cy="4899545"/>
              </a:xfrm>
              <a:blipFill>
                <a:blip r:embed="rId3"/>
                <a:stretch>
                  <a:fillRect l="-951" t="-1990" b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72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519416"/>
            <a:ext cx="8455926" cy="5529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2356"/>
          </a:xfrm>
        </p:spPr>
        <p:txBody>
          <a:bodyPr>
            <a:normAutofit/>
          </a:bodyPr>
          <a:lstStyle/>
          <a:p>
            <a:r>
              <a:rPr lang="en-US" sz="4000" dirty="0"/>
              <a:t>Case Study: Recent Grad’s Median Wage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337482"/>
            <a:ext cx="10898875" cy="3892787"/>
          </a:xfrm>
        </p:spPr>
        <p:txBody>
          <a:bodyPr>
            <a:normAutofit/>
          </a:bodyPr>
          <a:lstStyle/>
          <a:p>
            <a:r>
              <a:rPr lang="en-US" dirty="0"/>
              <a:t>Regression Result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38197" y="1999702"/>
          <a:ext cx="10602801" cy="4442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Worksheet" r:id="rId4" imgW="8343925" imgH="3495741" progId="Excel.Sheet.12">
                  <p:embed/>
                </p:oleObj>
              </mc:Choice>
              <mc:Fallback>
                <p:oleObj name="Worksheet" r:id="rId4" imgW="8343925" imgH="3495741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197" y="1999702"/>
                        <a:ext cx="10602801" cy="4442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66454" y="1769018"/>
            <a:ext cx="7722582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Model: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Median Wage =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49270.2959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14150.4697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(Share of Women)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coefficient of share of women is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negative but 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significant.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appears that the share of women is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negatively related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the median wage but the relationship is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very weak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we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not believe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there is a negative relationship between the two variables.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overall relationship is weak &amp; insignificant coefficient suggesting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iteration. </a:t>
            </a:r>
          </a:p>
        </p:txBody>
      </p:sp>
    </p:spTree>
    <p:extLst>
      <p:ext uri="{BB962C8B-B14F-4D97-AF65-F5344CB8AC3E}">
        <p14:creationId xmlns:p14="http://schemas.microsoft.com/office/powerpoint/2010/main" val="319370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519416"/>
            <a:ext cx="8455926" cy="5529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2356"/>
          </a:xfrm>
        </p:spPr>
        <p:txBody>
          <a:bodyPr>
            <a:normAutofit/>
          </a:bodyPr>
          <a:lstStyle/>
          <a:p>
            <a:r>
              <a:rPr lang="en-US" sz="4000" dirty="0"/>
              <a:t>Case Study: Recent Grad’s Median Wage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337482"/>
            <a:ext cx="10898875" cy="3892787"/>
          </a:xfrm>
        </p:spPr>
        <p:txBody>
          <a:bodyPr>
            <a:normAutofit/>
          </a:bodyPr>
          <a:lstStyle/>
          <a:p>
            <a:r>
              <a:rPr lang="en-US" dirty="0"/>
              <a:t>Regression Result without An Actuarial Science Major Data</a:t>
            </a:r>
          </a:p>
          <a:p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838198" y="1999702"/>
          <a:ext cx="10515602" cy="44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Worksheet" r:id="rId4" imgW="8267537" imgH="3495741" progId="Excel.Sheet.12">
                  <p:embed/>
                </p:oleObj>
              </mc:Choice>
              <mc:Fallback>
                <p:oleObj name="Worksheet" r:id="rId4" imgW="8267537" imgH="3495741" progId="Excel.Sheet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198" y="1999702"/>
                        <a:ext cx="10515602" cy="444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18415" y="1999702"/>
            <a:ext cx="7635385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Model: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Median Wage =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50918.5804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22625.9071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(Share of Women)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Without the actuarial science major, the coefficient of share of women is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negative and significant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It is highly probable that the higher the share of women within a college major (except the actuarial science major), the lower the median wage. The overall significance is good i.e.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of women can explain median wage 43.65% </a:t>
            </a:r>
          </a:p>
        </p:txBody>
      </p:sp>
    </p:spTree>
    <p:extLst>
      <p:ext uri="{BB962C8B-B14F-4D97-AF65-F5344CB8AC3E}">
        <p14:creationId xmlns:p14="http://schemas.microsoft.com/office/powerpoint/2010/main" val="350177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838200" y="1825625"/>
              <a:ext cx="10515600" cy="43631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11221">
                      <a:extLst>
                        <a:ext uri="{9D8B030D-6E8A-4147-A177-3AD203B41FA5}">
                          <a16:colId xmlns:a16="http://schemas.microsoft.com/office/drawing/2014/main" val="915989004"/>
                        </a:ext>
                      </a:extLst>
                    </a:gridCol>
                    <a:gridCol w="6604379">
                      <a:extLst>
                        <a:ext uri="{9D8B030D-6E8A-4147-A177-3AD203B41FA5}">
                          <a16:colId xmlns:a16="http://schemas.microsoft.com/office/drawing/2014/main" val="842041968"/>
                        </a:ext>
                      </a:extLst>
                    </a:gridCol>
                  </a:tblGrid>
                  <a:tr h="689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5-Step</a:t>
                          </a:r>
                          <a:r>
                            <a:rPr lang="en-US" baseline="0" dirty="0"/>
                            <a:t> Regression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8991028"/>
                      </a:ext>
                    </a:extLst>
                  </a:tr>
                  <a:tr h="68974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</a:t>
                          </a:r>
                          <a:r>
                            <a:rPr lang="en-US" baseline="0" dirty="0"/>
                            <a:t> 1: Question &amp; Hypothesis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800" dirty="0"/>
                            <a:t>Share of women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dirty="0"/>
                            <a:t> Median Wage ?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There should be a negative relationship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96710004"/>
                      </a:ext>
                    </a:extLst>
                  </a:tr>
                  <a:tr h="68974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 2: Data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It looks like there’s a negative relationship but actuarial</a:t>
                          </a:r>
                          <a:r>
                            <a:rPr lang="en-US" baseline="0" dirty="0"/>
                            <a:t> major is </a:t>
                          </a:r>
                          <a:r>
                            <a:rPr lang="en-US" baseline="0" dirty="0" err="1"/>
                            <a:t>kinda</a:t>
                          </a:r>
                          <a:r>
                            <a:rPr lang="en-US" baseline="0" dirty="0"/>
                            <a:t> off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5278478"/>
                      </a:ext>
                    </a:extLst>
                  </a:tr>
                  <a:tr h="68974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 3: Regression Model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Median =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dirty="0"/>
                            <a:t> +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dirty="0"/>
                            <a:t>(share of women) +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9704692"/>
                      </a:ext>
                    </a:extLst>
                  </a:tr>
                  <a:tr h="68974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 4: Run the regression using Excel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Try doing that in Excel!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2158043"/>
                      </a:ext>
                    </a:extLst>
                  </a:tr>
                  <a:tr h="68974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 5: Interpret &amp; Evaluate the Results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The</a:t>
                          </a:r>
                          <a:r>
                            <a:rPr lang="en-US" baseline="0" dirty="0"/>
                            <a:t> b</a:t>
                          </a:r>
                          <a:r>
                            <a:rPr lang="en-US" dirty="0"/>
                            <a:t>eta coefficient</a:t>
                          </a:r>
                          <a:r>
                            <a:rPr lang="en-US" baseline="0" dirty="0"/>
                            <a:t> is negative but weak; however, when removing the actuarial science major, the relationship is negative and significant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420676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97906259"/>
                  </p:ext>
                </p:extLst>
              </p:nvPr>
            </p:nvGraphicFramePr>
            <p:xfrm>
              <a:off x="838200" y="1825625"/>
              <a:ext cx="10515600" cy="43631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11221">
                      <a:extLst>
                        <a:ext uri="{9D8B030D-6E8A-4147-A177-3AD203B41FA5}">
                          <a16:colId xmlns:a16="http://schemas.microsoft.com/office/drawing/2014/main" val="915989004"/>
                        </a:ext>
                      </a:extLst>
                    </a:gridCol>
                    <a:gridCol w="6604379">
                      <a:extLst>
                        <a:ext uri="{9D8B030D-6E8A-4147-A177-3AD203B41FA5}">
                          <a16:colId xmlns:a16="http://schemas.microsoft.com/office/drawing/2014/main" val="842041968"/>
                        </a:ext>
                      </a:extLst>
                    </a:gridCol>
                  </a:tblGrid>
                  <a:tr h="689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5-Step</a:t>
                          </a:r>
                          <a:r>
                            <a:rPr lang="en-US" baseline="0" dirty="0"/>
                            <a:t> Regression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8991028"/>
                      </a:ext>
                    </a:extLst>
                  </a:tr>
                  <a:tr h="68974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</a:t>
                          </a:r>
                          <a:r>
                            <a:rPr lang="en-US" baseline="0" dirty="0"/>
                            <a:t> 1: Question &amp; Hypothesis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317" t="-100000" r="-369" b="-4429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6710004"/>
                      </a:ext>
                    </a:extLst>
                  </a:tr>
                  <a:tr h="68974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 2: Data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It looks like there’s a negative relationship but actuarial</a:t>
                          </a:r>
                          <a:r>
                            <a:rPr lang="en-US" baseline="0" dirty="0"/>
                            <a:t> major is </a:t>
                          </a:r>
                          <a:r>
                            <a:rPr lang="en-US" baseline="0" dirty="0" err="1"/>
                            <a:t>kinda</a:t>
                          </a:r>
                          <a:r>
                            <a:rPr lang="en-US" baseline="0" dirty="0"/>
                            <a:t> off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5278478"/>
                      </a:ext>
                    </a:extLst>
                  </a:tr>
                  <a:tr h="68974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 3: Regression Model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317" t="-301770" r="-369" b="-2469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9704692"/>
                      </a:ext>
                    </a:extLst>
                  </a:tr>
                  <a:tr h="68974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 4: Run the regression using Excel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Try doing that in Excel!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215804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Step 5: Interpret &amp; Evaluate the Results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The</a:t>
                          </a:r>
                          <a:r>
                            <a:rPr lang="en-US" baseline="0" dirty="0"/>
                            <a:t> b</a:t>
                          </a:r>
                          <a:r>
                            <a:rPr lang="en-US" dirty="0"/>
                            <a:t>eta coefficient</a:t>
                          </a:r>
                          <a:r>
                            <a:rPr lang="en-US" baseline="0" dirty="0"/>
                            <a:t> is negative but weak; however, when removing the actuarial science major, the relationship is negative and significant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420676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/>
          <p:cNvSpPr/>
          <p:nvPr/>
        </p:nvSpPr>
        <p:spPr>
          <a:xfrm>
            <a:off x="4749420" y="2511188"/>
            <a:ext cx="6604379" cy="68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49420" y="3196751"/>
            <a:ext cx="6604380" cy="655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9420" y="3851844"/>
            <a:ext cx="6604380" cy="772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49420" y="4641874"/>
            <a:ext cx="6604380" cy="655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49420" y="5314503"/>
            <a:ext cx="6604380" cy="874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17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61565" y="1825625"/>
            <a:ext cx="1364776" cy="4126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91367" y="1825625"/>
            <a:ext cx="1774209" cy="4126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92822" y="2373170"/>
            <a:ext cx="2620371" cy="4126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62965" y="2840369"/>
            <a:ext cx="727881" cy="4126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71730" y="3360619"/>
            <a:ext cx="2376986" cy="4126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3193" y="3855113"/>
            <a:ext cx="1037231" cy="4126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88924" y="663232"/>
            <a:ext cx="1785583" cy="618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1194"/>
            <a:ext cx="10515600" cy="1349494"/>
          </a:xfrm>
        </p:spPr>
        <p:txBody>
          <a:bodyPr/>
          <a:lstStyle/>
          <a:p>
            <a:r>
              <a:rPr lang="en-US" dirty="0"/>
              <a:t>Review: Regression in 5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01552"/>
            <a:ext cx="1020284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Frame the question &amp; Form the hypotheses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Pick a regression model that could answer the 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Collect, clean, summarize &amp; visualize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the model in (2) and data in (3) to run a regression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 &amp; interpret the results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Iterate some or all of steps 1-5 if necessary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2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Regression Study Guide: No Textbook Needed!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 background in regression analysis:</a:t>
            </a:r>
          </a:p>
          <a:p>
            <a:pPr lvl="1"/>
            <a:r>
              <a:rPr lang="th-TH" b="1" i="1" dirty="0"/>
              <a:t>การวิเคราะห์ถดถอย </a:t>
            </a:r>
            <a:r>
              <a:rPr lang="en-US" b="1" i="1" dirty="0"/>
              <a:t>Simple Regression</a:t>
            </a:r>
            <a:r>
              <a:rPr lang="th-TH" b="1" i="1" dirty="0"/>
              <a:t> </a:t>
            </a:r>
            <a:r>
              <a:rPr lang="en-US" b="1" i="1" dirty="0"/>
              <a:t> </a:t>
            </a:r>
          </a:p>
          <a:p>
            <a:pPr lvl="2"/>
            <a:r>
              <a:rPr lang="en-US" dirty="0">
                <a:hlinkClick r:id="rId2"/>
              </a:rPr>
              <a:t>https://www.youtube.com/watch?v=qE_6D4gScs8</a:t>
            </a:r>
            <a:r>
              <a:rPr lang="th-TH" dirty="0"/>
              <a:t> </a:t>
            </a:r>
            <a:r>
              <a:rPr lang="en-US" dirty="0"/>
              <a:t> </a:t>
            </a:r>
          </a:p>
          <a:p>
            <a:r>
              <a:rPr lang="en-US" dirty="0"/>
              <a:t>Must-See Videos:</a:t>
            </a:r>
          </a:p>
          <a:p>
            <a:pPr lvl="1"/>
            <a:r>
              <a:rPr lang="th-TH" b="1" i="1" dirty="0"/>
              <a:t>การวิเคราะห์ถดถอยพหุ # แนวคิดเบื้องต้น</a:t>
            </a:r>
            <a:endParaRPr lang="en-US" b="1" i="1" dirty="0"/>
          </a:p>
          <a:p>
            <a:pPr lvl="2"/>
            <a:r>
              <a:rPr lang="en-US" dirty="0">
                <a:hlinkClick r:id="rId3"/>
              </a:rPr>
              <a:t>https://www.youtube.com/watch?v=jEp-0m8_89k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r>
              <a:rPr lang="en-US" dirty="0"/>
              <a:t>Optional Lecture Note:</a:t>
            </a:r>
          </a:p>
          <a:p>
            <a:pPr lvl="1"/>
            <a:r>
              <a:rPr lang="en-US" dirty="0"/>
              <a:t>Penn State’s </a:t>
            </a:r>
            <a:r>
              <a:rPr lang="en-US" b="1" i="1" dirty="0"/>
              <a:t>Simple Linear Regression Lesson 1</a:t>
            </a:r>
          </a:p>
          <a:p>
            <a:pPr lvl="2"/>
            <a:r>
              <a:rPr lang="en-US" dirty="0">
                <a:hlinkClick r:id="rId4"/>
              </a:rPr>
              <a:t>https://onlinecourses.science.psu.edu/stat501/node/250</a:t>
            </a:r>
            <a:r>
              <a:rPr lang="en-US" dirty="0"/>
              <a:t> 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838200" y="1690688"/>
            <a:ext cx="10120952" cy="279942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85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032" y="24376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Basic Regression: Extended</a:t>
            </a:r>
          </a:p>
        </p:txBody>
      </p:sp>
    </p:spTree>
    <p:extLst>
      <p:ext uri="{BB962C8B-B14F-4D97-AF65-F5344CB8AC3E}">
        <p14:creationId xmlns:p14="http://schemas.microsoft.com/office/powerpoint/2010/main" val="395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EAFCF-C0FC-40B8-86DE-CAC2EBEE4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1343"/>
            <a:ext cx="10515600" cy="1984154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badi Extra Light" panose="020B0204020104020204" pitchFamily="34" charset="0"/>
              </a:rPr>
              <a:t>Th</a:t>
            </a:r>
            <a:r>
              <a:rPr lang="en-US" sz="6000" dirty="0">
                <a:solidFill>
                  <a:srgbClr val="00B0F0"/>
                </a:solidFill>
                <a:latin typeface="Abadi Extra Light" panose="020B0204020104020204" pitchFamily="34" charset="0"/>
                <a:cs typeface="Times New Roman" panose="02020603050405020304" pitchFamily="18" charset="0"/>
              </a:rPr>
              <a:t>i</a:t>
            </a:r>
            <a:r>
              <a:rPr lang="en-US" sz="6000" dirty="0">
                <a:latin typeface="Abadi Extra Light" panose="020B0204020104020204" pitchFamily="34" charset="0"/>
              </a:rPr>
              <a:t>nk</a:t>
            </a:r>
            <a:r>
              <a:rPr lang="en-US" sz="6000" dirty="0">
                <a:latin typeface="Abadi Extra Light" panose="020B0204020104020204" pitchFamily="34" charset="0"/>
                <a:cs typeface="Times New Roman" panose="02020603050405020304" pitchFamily="18" charset="0"/>
              </a:rPr>
              <a:t>i</a:t>
            </a:r>
            <a:r>
              <a:rPr lang="en-US" sz="6000" dirty="0">
                <a:latin typeface="Abadi Extra Light" panose="020B0204020104020204" pitchFamily="34" charset="0"/>
              </a:rPr>
              <a:t>ng Data</a:t>
            </a:r>
            <a:endParaRPr lang="th-TH" sz="6000" dirty="0">
              <a:latin typeface="Abadi Extra Light" panose="020B02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681B4-A2A9-46B8-B6D3-A86334BA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8232"/>
            <a:ext cx="10515600" cy="361250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 smtClean="0">
                <a:latin typeface="Abadi Extra Light" panose="020B0204020104020204" pitchFamily="34" charset="0"/>
              </a:rPr>
              <a:t>AM</a:t>
            </a:r>
          </a:p>
          <a:p>
            <a:r>
              <a:rPr lang="en-US" sz="3600" dirty="0" smtClean="0">
                <a:latin typeface="Abadi Extra Light" panose="020B0204020104020204" pitchFamily="34" charset="0"/>
              </a:rPr>
              <a:t>Asking </a:t>
            </a:r>
            <a:r>
              <a:rPr lang="en-US" sz="3600" dirty="0">
                <a:latin typeface="Abadi Extra Light" panose="020B0204020104020204" pitchFamily="34" charset="0"/>
              </a:rPr>
              <a:t>Game</a:t>
            </a:r>
          </a:p>
          <a:p>
            <a:r>
              <a:rPr lang="en-US" sz="3600" dirty="0">
                <a:latin typeface="Abadi Extra Light" panose="020B0204020104020204" pitchFamily="34" charset="0"/>
              </a:rPr>
              <a:t>The “Right” Questions</a:t>
            </a:r>
          </a:p>
          <a:p>
            <a:r>
              <a:rPr lang="en-US" sz="3600" dirty="0" smtClean="0">
                <a:latin typeface="Abadi Extra Light" panose="020B0204020104020204" pitchFamily="34" charset="0"/>
              </a:rPr>
              <a:t>Data </a:t>
            </a:r>
            <a:r>
              <a:rPr lang="en-US" sz="3600" dirty="0">
                <a:latin typeface="Abadi Extra Light" panose="020B0204020104020204" pitchFamily="34" charset="0"/>
              </a:rPr>
              <a:t>Value </a:t>
            </a:r>
            <a:r>
              <a:rPr lang="en-US" sz="3600" dirty="0" smtClean="0">
                <a:latin typeface="Abadi Extra Light" panose="020B0204020104020204" pitchFamily="34" charset="0"/>
              </a:rPr>
              <a:t>Canvas</a:t>
            </a:r>
          </a:p>
          <a:p>
            <a:pPr marL="0" indent="0">
              <a:buNone/>
            </a:pPr>
            <a:endParaRPr lang="en-US" sz="3600" dirty="0" smtClean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r>
              <a:rPr lang="en-US" sz="3600" dirty="0" smtClean="0">
                <a:latin typeface="Abadi Extra Light" panose="020B0204020104020204" pitchFamily="34" charset="0"/>
              </a:rPr>
              <a:t>PM</a:t>
            </a:r>
          </a:p>
          <a:p>
            <a:r>
              <a:rPr lang="en-US" sz="3600" dirty="0" smtClean="0">
                <a:latin typeface="Abadi Extra Light" panose="020B0204020104020204" pitchFamily="34" charset="0"/>
              </a:rPr>
              <a:t>Exploring Deeper Insights in your Data</a:t>
            </a:r>
            <a:endParaRPr lang="en-US" sz="3600" dirty="0">
              <a:latin typeface="Abadi Extra Light" panose="020B0204020104020204" pitchFamily="34" charset="0"/>
            </a:endParaRPr>
          </a:p>
          <a:p>
            <a:endParaRPr lang="th-TH" sz="3600" dirty="0">
              <a:latin typeface="Abadi Extra Light" panose="020B0204020104020204" pitchFamily="34" charset="0"/>
            </a:endParaRPr>
          </a:p>
          <a:p>
            <a:endParaRPr lang="th-TH" sz="3600" dirty="0">
              <a:latin typeface="Abadi Extra Light" panose="020B0204020104020204" pitchFamily="34" charset="0"/>
            </a:endParaRPr>
          </a:p>
          <a:p>
            <a:endParaRPr lang="th-TH" sz="36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63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1728"/>
            <a:ext cx="10515600" cy="477371"/>
          </a:xfrm>
        </p:spPr>
        <p:txBody>
          <a:bodyPr>
            <a:normAutofit fontScale="90000"/>
          </a:bodyPr>
          <a:lstStyle/>
          <a:p>
            <a:r>
              <a:rPr lang="en-US" dirty="0"/>
              <a:t>Extension to the Simple Linear Regression Model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838199" y="1129099"/>
          <a:ext cx="1076239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7131" y="4398344"/>
                <a:ext cx="31878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𝜷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𝑿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31" y="4398344"/>
                <a:ext cx="318789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52828" y="1777236"/>
                <a:ext cx="3187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828" y="1777236"/>
                <a:ext cx="3187892" cy="400110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701883" y="4249654"/>
                <a:ext cx="4089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83" y="4249654"/>
                <a:ext cx="4089781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939387" y="5297901"/>
                <a:ext cx="3614772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𝑿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p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p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p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p>
                      </m:sSup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387" y="5297901"/>
                <a:ext cx="3614772" cy="375552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896105" y="5683085"/>
                <a:ext cx="31726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𝒍𝒐𝒈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𝒀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)=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𝒍𝒐𝒈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𝑿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 +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105" y="5683085"/>
                <a:ext cx="3172600" cy="369332"/>
              </a:xfrm>
              <a:prstGeom prst="rect">
                <a:avLst/>
              </a:prstGeom>
              <a:blipFill>
                <a:blip r:embed="rId11"/>
                <a:stretch>
                  <a:fillRect l="-57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258099" y="1567679"/>
            <a:ext cx="7342495" cy="898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58101" y="2739838"/>
            <a:ext cx="7342495" cy="93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58100" y="3951996"/>
            <a:ext cx="7342495" cy="947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58099" y="5244506"/>
            <a:ext cx="7342495" cy="873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55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/>
          </p:nvPr>
        </p:nvGraphicFramePr>
        <p:xfrm>
          <a:off x="1649862" y="491320"/>
          <a:ext cx="8128000" cy="593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ight Brace 6"/>
          <p:cNvSpPr/>
          <p:nvPr/>
        </p:nvSpPr>
        <p:spPr>
          <a:xfrm>
            <a:off x="9247207" y="2088108"/>
            <a:ext cx="691396" cy="40670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99343" y="3521459"/>
            <a:ext cx="19341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 other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variables could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Median Wage too!</a:t>
            </a:r>
          </a:p>
        </p:txBody>
      </p:sp>
    </p:spTree>
    <p:extLst>
      <p:ext uri="{BB962C8B-B14F-4D97-AF65-F5344CB8AC3E}">
        <p14:creationId xmlns:p14="http://schemas.microsoft.com/office/powerpoint/2010/main" val="78492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838200" y="1977291"/>
          <a:ext cx="10515600" cy="4587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Worksheet" r:id="rId3" imgW="9296257" imgH="4200354" progId="Excel.Sheet.12">
                  <p:embed/>
                </p:oleObj>
              </mc:Choice>
              <mc:Fallback>
                <p:oleObj name="Worksheet" r:id="rId3" imgW="9296257" imgH="4200354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977291"/>
                        <a:ext cx="10515600" cy="4587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38200" y="209064"/>
            <a:ext cx="54524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want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simultaneously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explain Median Wage with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%Women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PartTime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Umemployed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CollegeJob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10181230" y="1828800"/>
            <a:ext cx="1172570" cy="4858603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979995" y="1828799"/>
            <a:ext cx="4365008" cy="4858603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Connector: Curved 20"/>
          <p:cNvCxnSpPr>
            <a:stCxn id="10" idx="0"/>
            <a:endCxn id="9" idx="0"/>
          </p:cNvCxnSpPr>
          <p:nvPr/>
        </p:nvCxnSpPr>
        <p:spPr>
          <a:xfrm rot="16200000" flipH="1">
            <a:off x="9465006" y="526291"/>
            <a:ext cx="1" cy="2605016"/>
          </a:xfrm>
          <a:prstGeom prst="curvedConnector3">
            <a:avLst>
              <a:gd name="adj1" fmla="val -2286000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64273" y="1102915"/>
            <a:ext cx="426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explanatory (independent) variables…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32814" y="1102916"/>
            <a:ext cx="313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explain dependent variables</a:t>
            </a:r>
          </a:p>
        </p:txBody>
      </p:sp>
    </p:spTree>
    <p:extLst>
      <p:ext uri="{BB962C8B-B14F-4D97-AF65-F5344CB8AC3E}">
        <p14:creationId xmlns:p14="http://schemas.microsoft.com/office/powerpoint/2010/main" val="158088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23" grpId="0"/>
      <p:bldP spid="2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61565" y="1825625"/>
            <a:ext cx="1364776" cy="4126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91367" y="1825625"/>
            <a:ext cx="1774209" cy="4126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92822" y="2373170"/>
            <a:ext cx="2620371" cy="4126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62965" y="2840369"/>
            <a:ext cx="727881" cy="4126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71730" y="3360619"/>
            <a:ext cx="2376986" cy="4126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3193" y="3855113"/>
            <a:ext cx="1037231" cy="4126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03324" y="663232"/>
            <a:ext cx="1785583" cy="618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9598"/>
            <a:ext cx="10571328" cy="1349494"/>
          </a:xfrm>
        </p:spPr>
        <p:txBody>
          <a:bodyPr/>
          <a:lstStyle/>
          <a:p>
            <a:r>
              <a:rPr lang="en-US" dirty="0"/>
              <a:t>Remember: Regression in 5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01552"/>
            <a:ext cx="1020284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Frame the question &amp; Form the hypotheses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Pick a regression model that could answer the 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Collect, clean, summarize &amp; visualize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the model in (2) and data in (3) to run a regression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 &amp; interpret the results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Iterate some or all of steps 1-5 if necessary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7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19180" y="663232"/>
            <a:ext cx="1785583" cy="618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1194"/>
            <a:ext cx="6395113" cy="1349494"/>
          </a:xfrm>
        </p:spPr>
        <p:txBody>
          <a:bodyPr/>
          <a:lstStyle/>
          <a:p>
            <a:r>
              <a:rPr lang="en-US" dirty="0"/>
              <a:t>Regression in 5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11034713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Frame the question &amp; Form the hypotheses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Question</a:t>
            </a:r>
          </a:p>
          <a:p>
            <a:pPr lvl="2"/>
            <a:r>
              <a:rPr lang="en-US" dirty="0"/>
              <a:t>Can (1) %Women, (2) %</a:t>
            </a:r>
            <a:r>
              <a:rPr lang="en-US" dirty="0" err="1"/>
              <a:t>PartTime</a:t>
            </a:r>
            <a:r>
              <a:rPr lang="en-US" dirty="0"/>
              <a:t>, (3) %</a:t>
            </a:r>
            <a:r>
              <a:rPr lang="en-US" dirty="0" err="1"/>
              <a:t>Umemployed</a:t>
            </a:r>
            <a:r>
              <a:rPr lang="en-US" dirty="0"/>
              <a:t>, (4) %</a:t>
            </a:r>
            <a:r>
              <a:rPr lang="en-US" dirty="0" err="1"/>
              <a:t>CollegeJob</a:t>
            </a:r>
            <a:r>
              <a:rPr lang="en-US" dirty="0"/>
              <a:t> explain Median Wage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Hypotheses</a:t>
            </a:r>
          </a:p>
          <a:p>
            <a:pPr lvl="2"/>
            <a:r>
              <a:rPr lang="en-US" dirty="0"/>
              <a:t>%Women is </a:t>
            </a:r>
            <a:r>
              <a:rPr lang="en-US" b="1" i="1" dirty="0">
                <a:solidFill>
                  <a:srgbClr val="FF0000"/>
                </a:solidFill>
              </a:rPr>
              <a:t>negatively</a:t>
            </a:r>
            <a:r>
              <a:rPr lang="en-US" dirty="0"/>
              <a:t> correlated with median wage</a:t>
            </a:r>
          </a:p>
          <a:p>
            <a:pPr lvl="2"/>
            <a:r>
              <a:rPr lang="en-US" dirty="0"/>
              <a:t>%</a:t>
            </a:r>
            <a:r>
              <a:rPr lang="en-US" dirty="0" err="1"/>
              <a:t>PartTime</a:t>
            </a:r>
            <a:r>
              <a:rPr lang="en-US" dirty="0"/>
              <a:t> is </a:t>
            </a:r>
            <a:r>
              <a:rPr lang="en-US" b="1" i="1" dirty="0">
                <a:solidFill>
                  <a:srgbClr val="FF0000"/>
                </a:solidFill>
              </a:rPr>
              <a:t>negatively </a:t>
            </a:r>
            <a:r>
              <a:rPr lang="en-US" dirty="0"/>
              <a:t>correlated with median wage</a:t>
            </a:r>
          </a:p>
          <a:p>
            <a:pPr lvl="2"/>
            <a:r>
              <a:rPr lang="en-US" dirty="0"/>
              <a:t>%Unemployed is </a:t>
            </a:r>
            <a:r>
              <a:rPr lang="en-US" b="1" i="1" dirty="0">
                <a:solidFill>
                  <a:srgbClr val="FF0000"/>
                </a:solidFill>
              </a:rPr>
              <a:t>negatively </a:t>
            </a:r>
            <a:r>
              <a:rPr lang="en-US" dirty="0"/>
              <a:t>correlated with median wage</a:t>
            </a:r>
          </a:p>
          <a:p>
            <a:pPr lvl="2"/>
            <a:r>
              <a:rPr lang="en-US" dirty="0"/>
              <a:t>%</a:t>
            </a:r>
            <a:r>
              <a:rPr lang="en-US" dirty="0" err="1"/>
              <a:t>CollegeJob</a:t>
            </a:r>
            <a:r>
              <a:rPr lang="en-US" dirty="0"/>
              <a:t> is </a:t>
            </a:r>
            <a:r>
              <a:rPr lang="en-US" b="1" i="1" dirty="0">
                <a:solidFill>
                  <a:srgbClr val="FF0000"/>
                </a:solidFill>
              </a:rPr>
              <a:t>positively</a:t>
            </a:r>
            <a:r>
              <a:rPr lang="en-US" dirty="0"/>
              <a:t> correlated with median wage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06221" y="2866030"/>
            <a:ext cx="9648967" cy="436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06220" y="4098761"/>
            <a:ext cx="9648967" cy="1482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50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19180" y="663232"/>
            <a:ext cx="1785583" cy="618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1194"/>
            <a:ext cx="6395113" cy="1349494"/>
          </a:xfrm>
        </p:spPr>
        <p:txBody>
          <a:bodyPr/>
          <a:lstStyle/>
          <a:p>
            <a:r>
              <a:rPr lang="en-US" dirty="0"/>
              <a:t>Regression in 5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8"/>
                <a:ext cx="11034713" cy="451904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Pick a regression model that could answer the question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𝑀𝑒𝑑𝑖𝑎𝑛𝑊𝑎𝑔𝑒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𝑊𝑜𝑚𝑒𝑛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𝑃𝑎𝑟𝑡𝑡𝑖𝑚𝑒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𝑈𝑛𝑒𝑚𝑝𝑙𝑜𝑦𝑒𝑑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𝐶𝑜𝑙𝑙𝑒𝑔𝑒𝐽𝑜𝑏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Your expectation: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&lt; 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&lt; 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&lt; 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&gt; 0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8"/>
                <a:ext cx="11034713" cy="4519043"/>
              </a:xfrm>
              <a:blipFill>
                <a:blip r:embed="rId2"/>
                <a:stretch>
                  <a:fillRect l="-1104" t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119117" y="2603454"/>
            <a:ext cx="10536070" cy="436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62668" y="3844019"/>
            <a:ext cx="9648967" cy="1561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29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33517" y="3207223"/>
            <a:ext cx="1719618" cy="3331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34769" y="1688657"/>
            <a:ext cx="3207225" cy="4126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19180" y="663232"/>
            <a:ext cx="1785583" cy="618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1194"/>
            <a:ext cx="6395113" cy="1349494"/>
          </a:xfrm>
        </p:spPr>
        <p:txBody>
          <a:bodyPr/>
          <a:lstStyle/>
          <a:p>
            <a:r>
              <a:rPr lang="en-US" dirty="0"/>
              <a:t>Regression in 5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88657"/>
            <a:ext cx="11034713" cy="438093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Collect, clean, summarize &amp; visualize the data</a:t>
            </a:r>
          </a:p>
          <a:p>
            <a:pPr lvl="1"/>
            <a:r>
              <a:rPr lang="en-US" dirty="0"/>
              <a:t>Use Data Analysis &amp;…</a:t>
            </a:r>
          </a:p>
          <a:p>
            <a:pPr lvl="2"/>
            <a:r>
              <a:rPr lang="en-US" dirty="0"/>
              <a:t>Descriptive Statistics</a:t>
            </a:r>
          </a:p>
          <a:p>
            <a:pPr lvl="2"/>
            <a:r>
              <a:rPr lang="en-US" dirty="0"/>
              <a:t>Scatter Plot</a:t>
            </a:r>
          </a:p>
          <a:p>
            <a:pPr lvl="2"/>
            <a:r>
              <a:rPr lang="en-US" dirty="0"/>
              <a:t>Correlation ***</a:t>
            </a:r>
          </a:p>
          <a:p>
            <a:pPr lvl="2"/>
            <a:r>
              <a:rPr lang="en-US" dirty="0"/>
              <a:t>Etc.</a:t>
            </a:r>
          </a:p>
          <a:p>
            <a:pPr lvl="1"/>
            <a:r>
              <a:rPr lang="en-US" dirty="0"/>
              <a:t>Watch the videos for detail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21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2948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Correlation (r) = Show how variables are related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604084" y="2709908"/>
          <a:ext cx="7163599" cy="2649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Worksheet" r:id="rId3" imgW="5343386" imgH="1895646" progId="Excel.Sheet.12">
                  <p:embed/>
                </p:oleObj>
              </mc:Choice>
              <mc:Fallback>
                <p:oleObj name="Worksheet" r:id="rId3" imgW="5343386" imgH="1895646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04084" y="2709908"/>
                        <a:ext cx="7163599" cy="26492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04084" y="1784799"/>
            <a:ext cx="510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to compute correlation in Excel: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&gt;&gt; Data Analysis &gt;&gt; Correlation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5" y="4008446"/>
            <a:ext cx="3924358" cy="14465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6515" y="2294409"/>
            <a:ext cx="3605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Correlation Formula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(It is just another summary statistics like mean, variance etc. 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04084" y="5455016"/>
            <a:ext cx="36143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is between -1 and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&gt; 0: Positive Relationship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r&lt; 0: Negative Relationship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476466" y="4858603"/>
            <a:ext cx="7410734" cy="59641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50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39569" y="1989215"/>
            <a:ext cx="2421341" cy="6960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71014" y="1989215"/>
            <a:ext cx="2696570" cy="6960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371014" y="1674451"/>
                <a:ext cx="5876499" cy="1325563"/>
              </a:xfrm>
            </p:spPr>
            <p:txBody>
              <a:bodyPr/>
              <a:lstStyle/>
              <a:p>
                <a:r>
                  <a:rPr lang="en-US" dirty="0"/>
                  <a:t>Correlation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Causation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71014" y="1674451"/>
                <a:ext cx="5876499" cy="1325563"/>
              </a:xfrm>
              <a:blipFill>
                <a:blip r:embed="rId2"/>
                <a:stretch>
                  <a:fillRect l="-4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104751" y="4374651"/>
            <a:ext cx="42999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&amp; X move together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(same or different direction)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94872" y="4159208"/>
            <a:ext cx="35112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know whether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causes Y 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causes 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**IT’S A BOLD CLAIM!!</a:t>
            </a:r>
          </a:p>
        </p:txBody>
      </p:sp>
      <p:cxnSp>
        <p:nvCxnSpPr>
          <p:cNvPr id="8" name="Straight Arrow Connector 7"/>
          <p:cNvCxnSpPr>
            <a:stCxn id="4" idx="2"/>
            <a:endCxn id="3" idx="0"/>
          </p:cNvCxnSpPr>
          <p:nvPr/>
        </p:nvCxnSpPr>
        <p:spPr>
          <a:xfrm flipH="1">
            <a:off x="3254731" y="2685251"/>
            <a:ext cx="1464568" cy="168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>
            <a:off x="7750240" y="2685251"/>
            <a:ext cx="1800273" cy="147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Triangle 6"/>
          <p:cNvSpPr/>
          <p:nvPr/>
        </p:nvSpPr>
        <p:spPr>
          <a:xfrm rot="5400000">
            <a:off x="566381" y="-566383"/>
            <a:ext cx="1405719" cy="253848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 rot="19800000">
            <a:off x="70794" y="295531"/>
            <a:ext cx="135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422905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/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53" y="864293"/>
            <a:ext cx="9251092" cy="5201200"/>
          </a:xfrm>
          <a:prstGeom prst="rect">
            <a:avLst/>
          </a:prstGeom>
        </p:spPr>
      </p:pic>
      <p:sp>
        <p:nvSpPr>
          <p:cNvPr id="3" name="Right Triangle 2"/>
          <p:cNvSpPr/>
          <p:nvPr/>
        </p:nvSpPr>
        <p:spPr>
          <a:xfrm rot="5400000">
            <a:off x="566381" y="-566383"/>
            <a:ext cx="1405719" cy="253848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 rot="19800000">
            <a:off x="70794" y="295531"/>
            <a:ext cx="135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53523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594C976-8011-4D3E-825A-0EE4AB791C76}"/>
              </a:ext>
            </a:extLst>
          </p:cNvPr>
          <p:cNvSpPr txBox="1">
            <a:spLocks/>
          </p:cNvSpPr>
          <p:nvPr/>
        </p:nvSpPr>
        <p:spPr>
          <a:xfrm>
            <a:off x="838200" y="2627219"/>
            <a:ext cx="10515600" cy="1603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latin typeface="Abadi Extra Light" panose="020B0204020104020204" pitchFamily="34" charset="0"/>
              </a:rPr>
              <a:t>“</a:t>
            </a:r>
            <a:r>
              <a:rPr lang="en-US" sz="4800" dirty="0">
                <a:solidFill>
                  <a:schemeClr val="accent5"/>
                </a:solidFill>
                <a:latin typeface="Abadi Extra Light" panose="020B0204020104020204" pitchFamily="34" charset="0"/>
              </a:rPr>
              <a:t>The Right </a:t>
            </a:r>
            <a:r>
              <a:rPr lang="en-US" sz="4800" dirty="0" smtClean="0">
                <a:solidFill>
                  <a:schemeClr val="accent5"/>
                </a:solidFill>
                <a:latin typeface="Abadi Extra Light" panose="020B0204020104020204" pitchFamily="34" charset="0"/>
              </a:rPr>
              <a:t>Questions </a:t>
            </a:r>
            <a:r>
              <a:rPr lang="en-US" sz="4800" dirty="0" smtClean="0">
                <a:latin typeface="Abadi Extra Light" panose="020B0204020104020204" pitchFamily="34" charset="0"/>
              </a:rPr>
              <a:t>help</a:t>
            </a:r>
            <a:r>
              <a:rPr lang="en-US" sz="4800" dirty="0" smtClean="0">
                <a:solidFill>
                  <a:schemeClr val="accent5"/>
                </a:solidFill>
                <a:latin typeface="Abadi Extra Light" panose="020B0204020104020204" pitchFamily="34" charset="0"/>
              </a:rPr>
              <a:t> </a:t>
            </a:r>
            <a:r>
              <a:rPr lang="en-US" sz="4800" dirty="0" smtClean="0">
                <a:latin typeface="Abadi Extra Light" panose="020B0204020104020204" pitchFamily="34" charset="0"/>
              </a:rPr>
              <a:t>your audience make better decision for their lives/organizations/communities”</a:t>
            </a:r>
            <a:endParaRPr lang="th-TH" sz="48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9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Question: Is regression better than correlation?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7697"/>
            <a:ext cx="10515600" cy="4758055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Answer: There are pros and cons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38200" y="2466577"/>
          <a:ext cx="10515600" cy="3702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6248">
                  <a:extLst>
                    <a:ext uri="{9D8B030D-6E8A-4147-A177-3AD203B41FA5}">
                      <a16:colId xmlns:a16="http://schemas.microsoft.com/office/drawing/2014/main" val="659491625"/>
                    </a:ext>
                  </a:extLst>
                </a:gridCol>
                <a:gridCol w="4939352">
                  <a:extLst>
                    <a:ext uri="{9D8B030D-6E8A-4147-A177-3AD203B41FA5}">
                      <a16:colId xmlns:a16="http://schemas.microsoft.com/office/drawing/2014/main" val="910179775"/>
                    </a:ext>
                  </a:extLst>
                </a:gridCol>
              </a:tblGrid>
              <a:tr h="63573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Correlation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3338280"/>
                  </a:ext>
                </a:extLst>
              </a:tr>
              <a:tr h="635733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A little harder to estimate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Simpler to estimate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766998"/>
                  </a:ext>
                </a:extLst>
              </a:tr>
              <a:tr h="635733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Show both </a:t>
                      </a:r>
                      <a:r>
                        <a:rPr lang="en-US" sz="2800" baseline="0" dirty="0"/>
                        <a:t>direction &amp; magnitude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Show direction only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863437"/>
                  </a:ext>
                </a:extLst>
              </a:tr>
              <a:tr h="635733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Can</a:t>
                      </a:r>
                      <a:r>
                        <a:rPr lang="en-US" sz="2800" baseline="0" dirty="0"/>
                        <a:t> show m</a:t>
                      </a:r>
                      <a:r>
                        <a:rPr lang="en-US" sz="2800" dirty="0"/>
                        <a:t>any</a:t>
                      </a:r>
                      <a:r>
                        <a:rPr lang="en-US" sz="2800" baseline="0" dirty="0"/>
                        <a:t>-to-one relationships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One-to-one relationship only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360276"/>
                  </a:ext>
                </a:extLst>
              </a:tr>
              <a:tr h="1159278">
                <a:tc>
                  <a:txBody>
                    <a:bodyPr/>
                    <a:lstStyle/>
                    <a:p>
                      <a:pPr algn="l"/>
                      <a:r>
                        <a:rPr lang="en-US" sz="2800" baseline="0" dirty="0"/>
                        <a:t>Can d</a:t>
                      </a:r>
                      <a:r>
                        <a:rPr lang="en-US" sz="2800" dirty="0"/>
                        <a:t>isentangle other indirect</a:t>
                      </a:r>
                      <a:r>
                        <a:rPr lang="en-US" sz="2800" baseline="0" dirty="0"/>
                        <a:t> or joint relationships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Cannot disentangle other indirect or joint relationships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067461"/>
                  </a:ext>
                </a:extLst>
              </a:tr>
            </a:tbl>
          </a:graphicData>
        </a:graphic>
      </p:graphicFrame>
      <p:sp>
        <p:nvSpPr>
          <p:cNvPr id="8" name="Right Triangle 7"/>
          <p:cNvSpPr/>
          <p:nvPr/>
        </p:nvSpPr>
        <p:spPr>
          <a:xfrm rot="5400000">
            <a:off x="566381" y="-566383"/>
            <a:ext cx="1405719" cy="253848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 rot="19800000">
            <a:off x="70794" y="295531"/>
            <a:ext cx="135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49158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93398" y="2563620"/>
            <a:ext cx="5154009" cy="4923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Question: Can a regression model capture ‘causation’?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4211"/>
            <a:ext cx="10515600" cy="4758055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Answer: Not necessary</a:t>
            </a:r>
          </a:p>
          <a:p>
            <a:r>
              <a:rPr lang="en-US" dirty="0"/>
              <a:t>The usual regression model doesn’t capture causation.</a:t>
            </a:r>
          </a:p>
          <a:p>
            <a:r>
              <a:rPr lang="en-US" dirty="0"/>
              <a:t>You need a careful regression modeling design to capture the causation effect</a:t>
            </a:r>
          </a:p>
          <a:p>
            <a:pPr lvl="1"/>
            <a:r>
              <a:rPr lang="en-US" dirty="0"/>
              <a:t>Difference-in-difference design</a:t>
            </a:r>
          </a:p>
          <a:p>
            <a:pPr lvl="1"/>
            <a:r>
              <a:rPr lang="en-US" dirty="0"/>
              <a:t>Regression discontinuity design</a:t>
            </a:r>
          </a:p>
          <a:p>
            <a:pPr lvl="1"/>
            <a:r>
              <a:rPr lang="en-US" dirty="0"/>
              <a:t>Instrument variable (IV design)</a:t>
            </a:r>
          </a:p>
          <a:p>
            <a:pPr lvl="1"/>
            <a:r>
              <a:rPr lang="en-US" dirty="0"/>
              <a:t>Random experiment design… just like in the science lab experiment!</a:t>
            </a:r>
          </a:p>
          <a:p>
            <a:pPr lvl="1"/>
            <a:r>
              <a:rPr lang="en-US" dirty="0"/>
              <a:t>Structural modeling design</a:t>
            </a:r>
          </a:p>
          <a:p>
            <a:r>
              <a:rPr lang="en-US" dirty="0"/>
              <a:t>But that doesn’t mean regression or correlation isn’t useful</a:t>
            </a:r>
          </a:p>
        </p:txBody>
      </p:sp>
      <p:sp>
        <p:nvSpPr>
          <p:cNvPr id="5" name="Right Brace 4"/>
          <p:cNvSpPr/>
          <p:nvPr/>
        </p:nvSpPr>
        <p:spPr>
          <a:xfrm>
            <a:off x="10128740" y="3598610"/>
            <a:ext cx="239150" cy="167950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30946" y="4115196"/>
            <a:ext cx="1315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doctoral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research! </a:t>
            </a:r>
          </a:p>
        </p:txBody>
      </p:sp>
      <p:sp>
        <p:nvSpPr>
          <p:cNvPr id="7" name="Right Triangle 6"/>
          <p:cNvSpPr/>
          <p:nvPr/>
        </p:nvSpPr>
        <p:spPr>
          <a:xfrm rot="5400000">
            <a:off x="566381" y="-566383"/>
            <a:ext cx="1405719" cy="253848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 rot="19800000">
            <a:off x="70794" y="295531"/>
            <a:ext cx="135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14576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38200" y="1690688"/>
          <a:ext cx="8775510" cy="4729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Worksheet" r:id="rId3" imgW="6486688" imgH="3495741" progId="Excel.Sheet.12">
                  <p:embed/>
                </p:oleObj>
              </mc:Choice>
              <mc:Fallback>
                <p:oleObj name="Worksheet" r:id="rId3" imgW="6486688" imgH="3495741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775510" cy="4729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41194"/>
            <a:ext cx="9015484" cy="1349494"/>
          </a:xfrm>
        </p:spPr>
        <p:txBody>
          <a:bodyPr/>
          <a:lstStyle/>
          <a:p>
            <a:r>
              <a:rPr lang="en-US" dirty="0"/>
              <a:t>Result with One Explanatory Variable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1544" y="1564345"/>
            <a:ext cx="6343936" cy="203132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Model: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Median Wage =    52843.66 	– 28606.24 x (%Women)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Looking at the data from Arts &amp; Business major recent grads, the “share of women” coefficient is highly significant &amp; negative as before. The Adjusted R Square = 0.26 meaning these variables can explain median wage 26%. 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63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25" y="255469"/>
            <a:ext cx="8674290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 with All 4 Explanatory Variables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974725" y="1604963"/>
          <a:ext cx="8154988" cy="496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Worksheet" r:id="rId3" imgW="6676819" imgH="4067083" progId="Excel.Sheet.12">
                  <p:embed/>
                </p:oleObj>
              </mc:Choice>
              <mc:Fallback>
                <p:oleObj name="Worksheet" r:id="rId3" imgW="6676819" imgH="4067083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4725" y="1604963"/>
                        <a:ext cx="8154988" cy="4967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704763" y="1113969"/>
            <a:ext cx="6343936" cy="2862322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Model: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Median Wage =    48045.74 	– 14409.18 x (%Women)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	– 44565.57 x (%Part Time)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	+ 13749.36 x (%Unemployed)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	+ 26451.96 x (%College Job)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regression coefficients are highly significant and follow the hypotheses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except %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Umemployed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however, its coefficient is not significant (p-value = 0.87; higher than 0.1). Adjusted R Square = 0.70 meaning these variables can explain median wage 70%. 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4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1013"/>
            <a:ext cx="10515600" cy="70381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Want to Improve the Adjusted R Square?</a:t>
            </a:r>
            <a:br>
              <a:rPr lang="en-US" sz="3600" dirty="0"/>
            </a:br>
            <a:r>
              <a:rPr lang="en-US" sz="3600" dirty="0"/>
              <a:t>Try dropping the insignificant variable(s)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38200" y="1684539"/>
          <a:ext cx="8365474" cy="4927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Worksheet" r:id="rId3" imgW="6581963" imgH="3876636" progId="Excel.Sheet.12">
                  <p:embed/>
                </p:oleObj>
              </mc:Choice>
              <mc:Fallback>
                <p:oleObj name="Worksheet" r:id="rId3" imgW="6581963" imgH="3876636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684539"/>
                        <a:ext cx="8365474" cy="4927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02905" y="1520140"/>
            <a:ext cx="6806874" cy="2585323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Model: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Median Wage =    48707.90 	– 14440.45 x (%Women)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	– 43278.11 x (%Part Time)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	+ 27017.69 x (%College Job)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	+ 26451.96 x (%College Job)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Once removed the %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Umemployed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the Adjusted R Square improves (before 0.70, now = 0.7183) meaning these variables can explain median wage 71.83%... A little better than the previous model 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50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1728"/>
            <a:ext cx="10515600" cy="477371"/>
          </a:xfrm>
        </p:spPr>
        <p:txBody>
          <a:bodyPr>
            <a:normAutofit fontScale="90000"/>
          </a:bodyPr>
          <a:lstStyle/>
          <a:p>
            <a:r>
              <a:rPr lang="en-US" dirty="0"/>
              <a:t>Extension to the Simple Linear Regression Model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838199" y="1129099"/>
          <a:ext cx="1076239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7131" y="4398344"/>
                <a:ext cx="31878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𝜷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𝑿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31" y="4398344"/>
                <a:ext cx="318789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52828" y="1777236"/>
                <a:ext cx="3187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828" y="1777236"/>
                <a:ext cx="3187892" cy="400110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701883" y="4249654"/>
                <a:ext cx="4089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83" y="4249654"/>
                <a:ext cx="4089781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939387" y="5297901"/>
                <a:ext cx="3614772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𝐘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𝑿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p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p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p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p>
                      </m:sSup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387" y="5297901"/>
                <a:ext cx="3614772" cy="375552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896105" y="5683085"/>
                <a:ext cx="31726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𝒍𝒐𝒈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𝒀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)=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𝜶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𝒍𝒐𝒈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𝑿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 +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</m:oMath>
                  </m:oMathPara>
                </a14:m>
                <a:endPara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105" y="5683085"/>
                <a:ext cx="3172600" cy="369332"/>
              </a:xfrm>
              <a:prstGeom prst="rect">
                <a:avLst/>
              </a:prstGeom>
              <a:blipFill>
                <a:blip r:embed="rId11"/>
                <a:stretch>
                  <a:fillRect l="-57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4258101" y="2804716"/>
            <a:ext cx="7342495" cy="873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58100" y="4026292"/>
            <a:ext cx="7342495" cy="873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58099" y="5244506"/>
            <a:ext cx="7342495" cy="873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20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38200" y="2148741"/>
          <a:ext cx="10515600" cy="4587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Worksheet" r:id="rId3" imgW="9296257" imgH="4200354" progId="Excel.Sheet.12">
                  <p:embed/>
                </p:oleObj>
              </mc:Choice>
              <mc:Fallback>
                <p:oleObj name="Worksheet" r:id="rId3" imgW="9296257" imgH="4200354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2148741"/>
                        <a:ext cx="10515600" cy="4587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277303"/>
            <a:ext cx="39510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want to explain Median Wage with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%Women,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PartTime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Umemployed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CollegeJob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(5) Major Category… not a number!!!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10181230" y="2031629"/>
            <a:ext cx="1172570" cy="4655774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4517409" y="2031628"/>
            <a:ext cx="5827594" cy="465577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Connector: Curved 8"/>
          <p:cNvCxnSpPr>
            <a:stCxn id="8" idx="0"/>
            <a:endCxn id="7" idx="0"/>
          </p:cNvCxnSpPr>
          <p:nvPr/>
        </p:nvCxnSpPr>
        <p:spPr>
          <a:xfrm rot="16200000" flipH="1">
            <a:off x="9099359" y="363474"/>
            <a:ext cx="1" cy="3336309"/>
          </a:xfrm>
          <a:prstGeom prst="curvedConnector3">
            <a:avLst>
              <a:gd name="adj1" fmla="val -2286000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64273" y="1419071"/>
            <a:ext cx="426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explanatory (independent) variables…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32814" y="1419072"/>
            <a:ext cx="313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explain dependent variables</a:t>
            </a:r>
          </a:p>
        </p:txBody>
      </p:sp>
    </p:spTree>
    <p:extLst>
      <p:ext uri="{BB962C8B-B14F-4D97-AF65-F5344CB8AC3E}">
        <p14:creationId xmlns:p14="http://schemas.microsoft.com/office/powerpoint/2010/main" val="44428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10" grpId="0"/>
      <p:bldP spid="1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06722" y="3102366"/>
            <a:ext cx="3248168" cy="5415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99110" y="3102366"/>
            <a:ext cx="3409666" cy="5415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3958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How?</a:t>
            </a:r>
            <a:br>
              <a:rPr lang="en-US" dirty="0"/>
            </a:br>
            <a:r>
              <a:rPr lang="en-US" dirty="0"/>
              <a:t>Convert Text to Number using Dummy Variable</a:t>
            </a:r>
          </a:p>
        </p:txBody>
      </p:sp>
    </p:spTree>
    <p:extLst>
      <p:ext uri="{BB962C8B-B14F-4D97-AF65-F5344CB8AC3E}">
        <p14:creationId xmlns:p14="http://schemas.microsoft.com/office/powerpoint/2010/main" val="217225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43047" y="1245264"/>
          <a:ext cx="10343652" cy="538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Worksheet" r:id="rId3" imgW="8067752" imgH="4200354" progId="Excel.Sheet.12">
                  <p:embed/>
                </p:oleObj>
              </mc:Choice>
              <mc:Fallback>
                <p:oleObj name="Worksheet" r:id="rId3" imgW="8067752" imgH="4200354" progId="Excel.Sheet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3047" y="1245264"/>
                        <a:ext cx="10343652" cy="5385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7073" y="378774"/>
            <a:ext cx="10515600" cy="617514"/>
          </a:xfrm>
        </p:spPr>
        <p:txBody>
          <a:bodyPr>
            <a:normAutofit fontScale="90000"/>
          </a:bodyPr>
          <a:lstStyle/>
          <a:p>
            <a:r>
              <a:rPr lang="en-US" dirty="0"/>
              <a:t>N types = N dummy variables</a:t>
            </a:r>
          </a:p>
        </p:txBody>
      </p:sp>
    </p:spTree>
    <p:extLst>
      <p:ext uri="{BB962C8B-B14F-4D97-AF65-F5344CB8AC3E}">
        <p14:creationId xmlns:p14="http://schemas.microsoft.com/office/powerpoint/2010/main" val="26701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04780" y="687531"/>
            <a:ext cx="3505201" cy="4588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943047" y="1245264"/>
          <a:ext cx="10343652" cy="538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Worksheet" r:id="rId3" imgW="8067752" imgH="4200354" progId="Excel.Sheet.12">
                  <p:embed/>
                </p:oleObj>
              </mc:Choice>
              <mc:Fallback>
                <p:oleObj name="Worksheet" r:id="rId3" imgW="8067752" imgH="4200354" progId="Excel.Sheet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3047" y="1245264"/>
                        <a:ext cx="10343652" cy="5385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7073" y="378774"/>
            <a:ext cx="10515600" cy="617514"/>
          </a:xfrm>
        </p:spPr>
        <p:txBody>
          <a:bodyPr>
            <a:noAutofit/>
          </a:bodyPr>
          <a:lstStyle/>
          <a:p>
            <a:r>
              <a:rPr lang="en-US" sz="3200" dirty="0"/>
              <a:t>*** BUT when you run regression, </a:t>
            </a:r>
            <a:br>
              <a:rPr lang="en-US" sz="3200" dirty="0"/>
            </a:br>
            <a:r>
              <a:rPr lang="en-US" sz="3200" dirty="0"/>
              <a:t>only include N-1 dummy variables in your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39494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- Freesia">
      <a:majorFont>
        <a:latin typeface="Arial"/>
        <a:ea typeface=""/>
        <a:cs typeface="FreesiaUPC"/>
      </a:majorFont>
      <a:minorFont>
        <a:latin typeface="Arial"/>
        <a:ea typeface=""/>
        <a:cs typeface="FreesiaUP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3326</Words>
  <Application>Microsoft Office PowerPoint</Application>
  <PresentationFormat>Widescreen</PresentationFormat>
  <Paragraphs>774</Paragraphs>
  <Slides>116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30" baseType="lpstr">
      <vt:lpstr>Abadi Extra Light</vt:lpstr>
      <vt:lpstr>Arial</vt:lpstr>
      <vt:lpstr>Bradley Hand ITC</vt:lpstr>
      <vt:lpstr>Calibri</vt:lpstr>
      <vt:lpstr>Calibri Light</vt:lpstr>
      <vt:lpstr>Cambria Math</vt:lpstr>
      <vt:lpstr>Cordia New</vt:lpstr>
      <vt:lpstr>FreesiaUPC</vt:lpstr>
      <vt:lpstr>HelvLight</vt:lpstr>
      <vt:lpstr>Roboto</vt:lpstr>
      <vt:lpstr>Times New Roman</vt:lpstr>
      <vt:lpstr>Office Theme</vt:lpstr>
      <vt:lpstr>1_Office Theme</vt:lpstr>
      <vt:lpstr>Worksheet</vt:lpstr>
      <vt:lpstr>PowerPoint Presentation</vt:lpstr>
      <vt:lpstr>Thinking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Thinking Data</vt:lpstr>
      <vt:lpstr>PowerPoint Presentation</vt:lpstr>
      <vt:lpstr>Asking Game</vt:lpstr>
      <vt:lpstr>แบ่งทีมกันครับ</vt:lpstr>
      <vt:lpstr>PowerPoint Presentation</vt:lpstr>
      <vt:lpstr>PowerPoint Presentation</vt:lpstr>
      <vt:lpstr>ข้อมูลที่ให้มา</vt:lpstr>
      <vt:lpstr>ข้อมูลที่ให้มา</vt:lpstr>
      <vt:lpstr>กรณีศึกษา ข้อมูลการใช้บัตร Credit Card</vt:lpstr>
      <vt:lpstr>PowerPoint Presentation</vt:lpstr>
      <vt:lpstr>Asking Game</vt:lpstr>
      <vt:lpstr>PowerPoint Presentation</vt:lpstr>
      <vt:lpstr>Discussion Time</vt:lpstr>
      <vt:lpstr>Digging Insights with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Value Canvas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Question?</vt:lpstr>
      <vt:lpstr>Dig Deeper Insights in your Data</vt:lpstr>
      <vt:lpstr>Kids Explain Why Women Are Paid Less Than Men</vt:lpstr>
      <vt:lpstr>Can you spot a relationship between %Women &amp; Median Wage</vt:lpstr>
      <vt:lpstr>Can you spot a relationship between %Women &amp; Median Wage</vt:lpstr>
      <vt:lpstr>Case Study:  Do wage gap exist among female millennials?</vt:lpstr>
      <vt:lpstr>Better Tools to Explore Data Insights?</vt:lpstr>
      <vt:lpstr>Regression =  A statistical process for estimating     the relationships among (random)     variables</vt:lpstr>
      <vt:lpstr>Why regression?</vt:lpstr>
      <vt:lpstr>Regression in 5 Steps</vt:lpstr>
      <vt:lpstr>Case Study: Recent Grad’s Median Wage</vt:lpstr>
      <vt:lpstr>Case Study: Recent Grad’s Median Wage</vt:lpstr>
      <vt:lpstr>Case Study: Recent Grad’s Median Wage</vt:lpstr>
      <vt:lpstr>Step 3: Collect, clean, summarize &amp; visualize the data</vt:lpstr>
      <vt:lpstr>Step 3: Collect, clean, summarize &amp; visualize the data</vt:lpstr>
      <vt:lpstr>Case Study: Recent Grad’s Median Wage</vt:lpstr>
      <vt:lpstr>Case Study: Recent Grad’s Median Wage</vt:lpstr>
      <vt:lpstr>Case Study: Recent Grad’s Median Wage</vt:lpstr>
      <vt:lpstr>Case Study: Recent Grad’s Median Wage</vt:lpstr>
      <vt:lpstr>Case Study Summary</vt:lpstr>
      <vt:lpstr>Review: Regression in 5 Steps</vt:lpstr>
      <vt:lpstr>Regression Study Guide: No Textbook Needed!</vt:lpstr>
      <vt:lpstr>Basic Regression: Extended</vt:lpstr>
      <vt:lpstr>Extension to the Simple Linear Regression Model</vt:lpstr>
      <vt:lpstr>PowerPoint Presentation</vt:lpstr>
      <vt:lpstr>PowerPoint Presentation</vt:lpstr>
      <vt:lpstr>Remember: Regression in 5 Steps</vt:lpstr>
      <vt:lpstr>Regression in 5 Steps</vt:lpstr>
      <vt:lpstr>Regression in 5 Steps</vt:lpstr>
      <vt:lpstr>Regression in 5 Steps</vt:lpstr>
      <vt:lpstr>Correlation (r) = Show how variables are related</vt:lpstr>
      <vt:lpstr>Correlation ≠ Causation</vt:lpstr>
      <vt:lpstr>PowerPoint Presentation</vt:lpstr>
      <vt:lpstr>Question: Is regression better than correlation?</vt:lpstr>
      <vt:lpstr>Question: Can a regression model capture ‘causation’?</vt:lpstr>
      <vt:lpstr>Result with One Explanatory Variable</vt:lpstr>
      <vt:lpstr>Result with All 4 Explanatory Variables</vt:lpstr>
      <vt:lpstr>Want to Improve the Adjusted R Square? Try dropping the insignificant variable(s)</vt:lpstr>
      <vt:lpstr>Extension to the Simple Linear Regression Model</vt:lpstr>
      <vt:lpstr>PowerPoint Presentation</vt:lpstr>
      <vt:lpstr>How? Convert Text to Number using Dummy Variable</vt:lpstr>
      <vt:lpstr>N types = N dummy variables</vt:lpstr>
      <vt:lpstr>*** BUT when you run regression,  only include N-1 dummy variables in your regression model</vt:lpstr>
      <vt:lpstr>Regression Model &amp; Hypotheses</vt:lpstr>
      <vt:lpstr>PowerPoint Presentation</vt:lpstr>
      <vt:lpstr>Extension to the Simple Linear Regression Model</vt:lpstr>
      <vt:lpstr>Interaction Variable X_1 or X_2 alone sometimes are not enough to explain Y But X_1 times X_2 can significantly explain Y</vt:lpstr>
      <vt:lpstr>Create a new variable called  College_PartTime = %CollegeJob x %PartTime</vt:lpstr>
      <vt:lpstr>PowerPoint Presentation</vt:lpstr>
      <vt:lpstr>Extension to the Simple Linear Regression Model</vt:lpstr>
      <vt:lpstr>Non-linear Model?</vt:lpstr>
      <vt:lpstr>Red Line or Black Line?</vt:lpstr>
      <vt:lpstr>PowerPoint Presentation</vt:lpstr>
      <vt:lpstr>PowerPoint Presentation</vt:lpstr>
      <vt:lpstr>Key Takeaway</vt:lpstr>
      <vt:lpstr>PowerPoint Presentation</vt:lpstr>
      <vt:lpstr>PowerPoint Presentation</vt:lpstr>
      <vt:lpstr>PowerPoint Presentation</vt:lpstr>
      <vt:lpstr>Gain Deeper Insights with Regression Analysis</vt:lpstr>
      <vt:lpstr>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Isariya Suttakulpiboon</dc:creator>
  <cp:lastModifiedBy>Administrator</cp:lastModifiedBy>
  <cp:revision>26</cp:revision>
  <dcterms:created xsi:type="dcterms:W3CDTF">2019-10-24T20:42:14Z</dcterms:created>
  <dcterms:modified xsi:type="dcterms:W3CDTF">2020-02-29T05:09:17Z</dcterms:modified>
</cp:coreProperties>
</file>